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4"/>
  </p:sldMasterIdLst>
  <p:notesMasterIdLst>
    <p:notesMasterId r:id="rId39"/>
  </p:notesMasterIdLst>
  <p:handoutMasterIdLst>
    <p:handoutMasterId r:id="rId40"/>
  </p:handoutMasterIdLst>
  <p:sldIdLst>
    <p:sldId id="1391" r:id="rId5"/>
    <p:sldId id="1365" r:id="rId6"/>
    <p:sldId id="1353" r:id="rId7"/>
    <p:sldId id="1401" r:id="rId8"/>
    <p:sldId id="1403" r:id="rId9"/>
    <p:sldId id="1399" r:id="rId10"/>
    <p:sldId id="425" r:id="rId11"/>
    <p:sldId id="265" r:id="rId12"/>
    <p:sldId id="1404" r:id="rId13"/>
    <p:sldId id="267" r:id="rId14"/>
    <p:sldId id="268" r:id="rId15"/>
    <p:sldId id="1354" r:id="rId16"/>
    <p:sldId id="1382" r:id="rId17"/>
    <p:sldId id="1378" r:id="rId18"/>
    <p:sldId id="1392" r:id="rId19"/>
    <p:sldId id="1379" r:id="rId20"/>
    <p:sldId id="1380" r:id="rId21"/>
    <p:sldId id="1381" r:id="rId22"/>
    <p:sldId id="1396" r:id="rId23"/>
    <p:sldId id="1383" r:id="rId24"/>
    <p:sldId id="1384" r:id="rId25"/>
    <p:sldId id="1393" r:id="rId26"/>
    <p:sldId id="1394" r:id="rId27"/>
    <p:sldId id="1376" r:id="rId28"/>
    <p:sldId id="1395" r:id="rId29"/>
    <p:sldId id="1373" r:id="rId30"/>
    <p:sldId id="266" r:id="rId31"/>
    <p:sldId id="269" r:id="rId32"/>
    <p:sldId id="1402" r:id="rId33"/>
    <p:sldId id="1400" r:id="rId34"/>
    <p:sldId id="1398" r:id="rId35"/>
    <p:sldId id="1397" r:id="rId36"/>
    <p:sldId id="1374" r:id="rId37"/>
    <p:sldId id="1325" r:id="rId38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DF96295-7E14-49D6-ACED-30481190856B}">
          <p14:sldIdLst>
            <p14:sldId id="1391"/>
            <p14:sldId id="1365"/>
          </p14:sldIdLst>
        </p14:section>
        <p14:section name="主画面" id="{52D7A223-249F-4C4B-B6AB-C3CEE04875BD}">
          <p14:sldIdLst>
            <p14:sldId id="1353"/>
            <p14:sldId id="1401"/>
            <p14:sldId id="1403"/>
            <p14:sldId id="1399"/>
            <p14:sldId id="425"/>
            <p14:sldId id="265"/>
            <p14:sldId id="1404"/>
            <p14:sldId id="267"/>
            <p14:sldId id="268"/>
          </p14:sldIdLst>
        </p14:section>
        <p14:section name="收货待验" id="{51149CD4-BB19-4D23-A4AD-9F5203D5C27C}">
          <p14:sldIdLst>
            <p14:sldId id="1354"/>
          </p14:sldIdLst>
        </p14:section>
        <p14:section name="原物料" id="{15E282DB-A6E4-414C-8131-66F04FE0C904}">
          <p14:sldIdLst>
            <p14:sldId id="1382"/>
          </p14:sldIdLst>
        </p14:section>
        <p14:section name="特殊仓" id="{DA491C2B-9D20-414D-A204-BEA1C18DD4B8}">
          <p14:sldIdLst>
            <p14:sldId id="1378"/>
          </p14:sldIdLst>
        </p14:section>
        <p14:section name="ENG" id="{6C49AB1B-7CA9-4D96-B0C0-CA061628B098}">
          <p14:sldIdLst>
            <p14:sldId id="1392"/>
            <p14:sldId id="1379"/>
          </p14:sldIdLst>
        </p14:section>
        <p14:section name="库存区" id="{B5BE0613-4C5F-4C03-A598-FB9E55AF16D7}">
          <p14:sldIdLst>
            <p14:sldId id="1380"/>
            <p14:sldId id="1381"/>
            <p14:sldId id="1396"/>
          </p14:sldIdLst>
        </p14:section>
        <p14:section name="SHEET CUT" id="{C16AF0D1-2EBE-47C6-926C-48E07C9675C1}">
          <p14:sldIdLst>
            <p14:sldId id="1383"/>
          </p14:sldIdLst>
        </p14:section>
        <p14:section name="包材" id="{53FEF545-B20B-43A6-9349-07B04848AD10}">
          <p14:sldIdLst>
            <p14:sldId id="1384"/>
          </p14:sldIdLst>
        </p14:section>
        <p14:section name="零散版区" id="{16B50E32-C311-4B00-947D-7556D03C4A70}">
          <p14:sldIdLst>
            <p14:sldId id="1393"/>
            <p14:sldId id="1394"/>
          </p14:sldIdLst>
        </p14:section>
        <p14:section name="FMR" id="{EC6EBFA5-7E4D-433C-90D8-7893AA219F05}">
          <p14:sldIdLst>
            <p14:sldId id="1376"/>
            <p14:sldId id="1395"/>
          </p14:sldIdLst>
        </p14:section>
        <p14:section name="码头" id="{ABAB9969-17C1-412A-829E-70F90F916115}">
          <p14:sldIdLst>
            <p14:sldId id="1373"/>
            <p14:sldId id="266"/>
            <p14:sldId id="269"/>
            <p14:sldId id="1402"/>
            <p14:sldId id="1400"/>
            <p14:sldId id="1398"/>
            <p14:sldId id="1397"/>
            <p14:sldId id="1374"/>
            <p14:sldId id="1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FF1900"/>
    <a:srgbClr val="004D83"/>
    <a:srgbClr val="005087"/>
    <a:srgbClr val="031313"/>
    <a:srgbClr val="031312"/>
    <a:srgbClr val="6B737E"/>
    <a:srgbClr val="FF99FF"/>
    <a:srgbClr val="009999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6429" autoAdjust="0"/>
  </p:normalViewPr>
  <p:slideViewPr>
    <p:cSldViewPr showGuides="1">
      <p:cViewPr>
        <p:scale>
          <a:sx n="125" d="100"/>
          <a:sy n="125" d="100"/>
        </p:scale>
        <p:origin x="90" y="708"/>
      </p:cViewPr>
      <p:guideLst>
        <p:guide orient="horz" pos="514"/>
        <p:guide pos="414"/>
        <p:guide orient="horz" pos="429"/>
      </p:guideLst>
    </p:cSldViewPr>
  </p:slideViewPr>
  <p:outlineViewPr>
    <p:cViewPr>
      <p:scale>
        <a:sx n="33" d="100"/>
        <a:sy n="33" d="100"/>
      </p:scale>
      <p:origin x="0" y="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2025/3/10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2025/3/10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726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24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407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07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62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7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52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Cover Pag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72" y="644577"/>
            <a:ext cx="7117908" cy="1857461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dirty="0"/>
              <a:t>PowerPoint Presentation</a:t>
            </a:r>
            <a:br>
              <a:rPr lang="en-US" altLang="zh-TW" dirty="0"/>
            </a:br>
            <a:r>
              <a:rPr lang="en-US" altLang="zh-TW" dirty="0"/>
              <a:t>Title Mabry Pro-Medium + </a:t>
            </a:r>
            <a:br>
              <a:rPr lang="en-US" altLang="zh-TW" dirty="0"/>
            </a:br>
            <a:r>
              <a:rPr lang="en-US" altLang="zh-TW" dirty="0" err="1"/>
              <a:t>Noto</a:t>
            </a:r>
            <a:r>
              <a:rPr lang="en-US" altLang="zh-TW" dirty="0"/>
              <a:t> Sans TC Medium</a:t>
            </a:r>
            <a:endParaRPr lang="en-US" dirty="0"/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A6B2842F-AB04-453E-B849-7FA26470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711" y="4643572"/>
            <a:ext cx="2713548" cy="313440"/>
          </a:xfrm>
          <a:prstGeom prst="rect">
            <a:avLst/>
          </a:prstGeom>
        </p:spPr>
        <p:txBody>
          <a:bodyPr anchor="b"/>
          <a:lstStyle>
            <a:lvl1pPr>
              <a:defRPr sz="1200">
                <a:solidFill>
                  <a:srgbClr val="005087"/>
                </a:solidFill>
              </a:defRPr>
            </a:lvl1pPr>
          </a:lstStyle>
          <a:p>
            <a:r>
              <a:rPr lang="en-US" dirty="0"/>
              <a:t>YYYY/MM/DD</a:t>
            </a:r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F651AF1A-06EC-4C3B-8B93-08038043E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348" y="4006765"/>
            <a:ext cx="2713911" cy="636807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005087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Name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Title / Department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068" y="489339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auto">
          <a:xfrm>
            <a:off x="8026333" y="4560330"/>
            <a:ext cx="842400" cy="297755"/>
          </a:xfrm>
          <a:custGeom>
            <a:avLst/>
            <a:gdLst>
              <a:gd name="T0" fmla="*/ 3206 w 4102"/>
              <a:gd name="T1" fmla="*/ 14 h 1450"/>
              <a:gd name="T2" fmla="*/ 2954 w 4102"/>
              <a:gd name="T3" fmla="*/ 108 h 1450"/>
              <a:gd name="T4" fmla="*/ 2812 w 4102"/>
              <a:gd name="T5" fmla="*/ 228 h 1450"/>
              <a:gd name="T6" fmla="*/ 2736 w 4102"/>
              <a:gd name="T7" fmla="*/ 344 h 1450"/>
              <a:gd name="T8" fmla="*/ 2676 w 4102"/>
              <a:gd name="T9" fmla="*/ 452 h 1450"/>
              <a:gd name="T10" fmla="*/ 2200 w 4102"/>
              <a:gd name="T11" fmla="*/ 816 h 1450"/>
              <a:gd name="T12" fmla="*/ 2178 w 4102"/>
              <a:gd name="T13" fmla="*/ 946 h 1450"/>
              <a:gd name="T14" fmla="*/ 2118 w 4102"/>
              <a:gd name="T15" fmla="*/ 1022 h 1450"/>
              <a:gd name="T16" fmla="*/ 2012 w 4102"/>
              <a:gd name="T17" fmla="*/ 1046 h 1450"/>
              <a:gd name="T18" fmla="*/ 1920 w 4102"/>
              <a:gd name="T19" fmla="*/ 1030 h 1450"/>
              <a:gd name="T20" fmla="*/ 1854 w 4102"/>
              <a:gd name="T21" fmla="*/ 962 h 1450"/>
              <a:gd name="T22" fmla="*/ 1826 w 4102"/>
              <a:gd name="T23" fmla="*/ 846 h 1450"/>
              <a:gd name="T24" fmla="*/ 1354 w 4102"/>
              <a:gd name="T25" fmla="*/ 734 h 1450"/>
              <a:gd name="T26" fmla="*/ 568 w 4102"/>
              <a:gd name="T27" fmla="*/ 52 h 1450"/>
              <a:gd name="T28" fmla="*/ 804 w 4102"/>
              <a:gd name="T29" fmla="*/ 600 h 1450"/>
              <a:gd name="T30" fmla="*/ 1516 w 4102"/>
              <a:gd name="T31" fmla="*/ 1202 h 1450"/>
              <a:gd name="T32" fmla="*/ 1608 w 4102"/>
              <a:gd name="T33" fmla="*/ 1262 h 1450"/>
              <a:gd name="T34" fmla="*/ 1752 w 4102"/>
              <a:gd name="T35" fmla="*/ 1310 h 1450"/>
              <a:gd name="T36" fmla="*/ 2014 w 4102"/>
              <a:gd name="T37" fmla="*/ 1332 h 1450"/>
              <a:gd name="T38" fmla="*/ 2328 w 4102"/>
              <a:gd name="T39" fmla="*/ 1296 h 1450"/>
              <a:gd name="T40" fmla="*/ 2486 w 4102"/>
              <a:gd name="T41" fmla="*/ 1224 h 1450"/>
              <a:gd name="T42" fmla="*/ 2568 w 4102"/>
              <a:gd name="T43" fmla="*/ 1144 h 1450"/>
              <a:gd name="T44" fmla="*/ 2626 w 4102"/>
              <a:gd name="T45" fmla="*/ 1040 h 1450"/>
              <a:gd name="T46" fmla="*/ 2674 w 4102"/>
              <a:gd name="T47" fmla="*/ 912 h 1450"/>
              <a:gd name="T48" fmla="*/ 2726 w 4102"/>
              <a:gd name="T49" fmla="*/ 1062 h 1450"/>
              <a:gd name="T50" fmla="*/ 2806 w 4102"/>
              <a:gd name="T51" fmla="*/ 1186 h 1450"/>
              <a:gd name="T52" fmla="*/ 2908 w 4102"/>
              <a:gd name="T53" fmla="*/ 1282 h 1450"/>
              <a:gd name="T54" fmla="*/ 3030 w 4102"/>
              <a:gd name="T55" fmla="*/ 1354 h 1450"/>
              <a:gd name="T56" fmla="*/ 3314 w 4102"/>
              <a:gd name="T57" fmla="*/ 1420 h 1450"/>
              <a:gd name="T58" fmla="*/ 3484 w 4102"/>
              <a:gd name="T59" fmla="*/ 1416 h 1450"/>
              <a:gd name="T60" fmla="*/ 3654 w 4102"/>
              <a:gd name="T61" fmla="*/ 1382 h 1450"/>
              <a:gd name="T62" fmla="*/ 3806 w 4102"/>
              <a:gd name="T63" fmla="*/ 1312 h 1450"/>
              <a:gd name="T64" fmla="*/ 3932 w 4102"/>
              <a:gd name="T65" fmla="*/ 1206 h 1450"/>
              <a:gd name="T66" fmla="*/ 4028 w 4102"/>
              <a:gd name="T67" fmla="*/ 1064 h 1450"/>
              <a:gd name="T68" fmla="*/ 4086 w 4102"/>
              <a:gd name="T69" fmla="*/ 884 h 1450"/>
              <a:gd name="T70" fmla="*/ 4102 w 4102"/>
              <a:gd name="T71" fmla="*/ 710 h 1450"/>
              <a:gd name="T72" fmla="*/ 4078 w 4102"/>
              <a:gd name="T73" fmla="*/ 498 h 1450"/>
              <a:gd name="T74" fmla="*/ 4012 w 4102"/>
              <a:gd name="T75" fmla="*/ 326 h 1450"/>
              <a:gd name="T76" fmla="*/ 3910 w 4102"/>
              <a:gd name="T77" fmla="*/ 192 h 1450"/>
              <a:gd name="T78" fmla="*/ 3778 w 4102"/>
              <a:gd name="T79" fmla="*/ 94 h 1450"/>
              <a:gd name="T80" fmla="*/ 3622 w 4102"/>
              <a:gd name="T81" fmla="*/ 30 h 1450"/>
              <a:gd name="T82" fmla="*/ 3448 w 4102"/>
              <a:gd name="T83" fmla="*/ 2 h 1450"/>
              <a:gd name="T84" fmla="*/ 3376 w 4102"/>
              <a:gd name="T85" fmla="*/ 1128 h 1450"/>
              <a:gd name="T86" fmla="*/ 3294 w 4102"/>
              <a:gd name="T87" fmla="*/ 1112 h 1450"/>
              <a:gd name="T88" fmla="*/ 3212 w 4102"/>
              <a:gd name="T89" fmla="*/ 1046 h 1450"/>
              <a:gd name="T90" fmla="*/ 3152 w 4102"/>
              <a:gd name="T91" fmla="*/ 892 h 1450"/>
              <a:gd name="T92" fmla="*/ 3136 w 4102"/>
              <a:gd name="T93" fmla="*/ 712 h 1450"/>
              <a:gd name="T94" fmla="*/ 3160 w 4102"/>
              <a:gd name="T95" fmla="*/ 496 h 1450"/>
              <a:gd name="T96" fmla="*/ 3232 w 4102"/>
              <a:gd name="T97" fmla="*/ 352 h 1450"/>
              <a:gd name="T98" fmla="*/ 3310 w 4102"/>
              <a:gd name="T99" fmla="*/ 304 h 1450"/>
              <a:gd name="T100" fmla="*/ 3376 w 4102"/>
              <a:gd name="T101" fmla="*/ 294 h 1450"/>
              <a:gd name="T102" fmla="*/ 3458 w 4102"/>
              <a:gd name="T103" fmla="*/ 310 h 1450"/>
              <a:gd name="T104" fmla="*/ 3540 w 4102"/>
              <a:gd name="T105" fmla="*/ 376 h 1450"/>
              <a:gd name="T106" fmla="*/ 3602 w 4102"/>
              <a:gd name="T107" fmla="*/ 530 h 1450"/>
              <a:gd name="T108" fmla="*/ 3618 w 4102"/>
              <a:gd name="T109" fmla="*/ 710 h 1450"/>
              <a:gd name="T110" fmla="*/ 3602 w 4102"/>
              <a:gd name="T111" fmla="*/ 892 h 1450"/>
              <a:gd name="T112" fmla="*/ 3540 w 4102"/>
              <a:gd name="T113" fmla="*/ 1046 h 1450"/>
              <a:gd name="T114" fmla="*/ 3458 w 4102"/>
              <a:gd name="T115" fmla="*/ 1112 h 1450"/>
              <a:gd name="T116" fmla="*/ 3376 w 4102"/>
              <a:gd name="T117" fmla="*/ 1128 h 1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02" h="1450">
                <a:moveTo>
                  <a:pt x="3376" y="0"/>
                </a:moveTo>
                <a:lnTo>
                  <a:pt x="3376" y="0"/>
                </a:lnTo>
                <a:lnTo>
                  <a:pt x="3318" y="0"/>
                </a:lnTo>
                <a:lnTo>
                  <a:pt x="3262" y="6"/>
                </a:lnTo>
                <a:lnTo>
                  <a:pt x="3206" y="14"/>
                </a:lnTo>
                <a:lnTo>
                  <a:pt x="3152" y="26"/>
                </a:lnTo>
                <a:lnTo>
                  <a:pt x="3098" y="42"/>
                </a:lnTo>
                <a:lnTo>
                  <a:pt x="3048" y="60"/>
                </a:lnTo>
                <a:lnTo>
                  <a:pt x="3000" y="82"/>
                </a:lnTo>
                <a:lnTo>
                  <a:pt x="2954" y="108"/>
                </a:lnTo>
                <a:lnTo>
                  <a:pt x="2910" y="138"/>
                </a:lnTo>
                <a:lnTo>
                  <a:pt x="2868" y="172"/>
                </a:lnTo>
                <a:lnTo>
                  <a:pt x="2850" y="190"/>
                </a:lnTo>
                <a:lnTo>
                  <a:pt x="2830" y="210"/>
                </a:lnTo>
                <a:lnTo>
                  <a:pt x="2812" y="228"/>
                </a:lnTo>
                <a:lnTo>
                  <a:pt x="2796" y="250"/>
                </a:lnTo>
                <a:lnTo>
                  <a:pt x="2780" y="272"/>
                </a:lnTo>
                <a:lnTo>
                  <a:pt x="2764" y="294"/>
                </a:lnTo>
                <a:lnTo>
                  <a:pt x="2750" y="318"/>
                </a:lnTo>
                <a:lnTo>
                  <a:pt x="2736" y="344"/>
                </a:lnTo>
                <a:lnTo>
                  <a:pt x="2724" y="368"/>
                </a:lnTo>
                <a:lnTo>
                  <a:pt x="2712" y="396"/>
                </a:lnTo>
                <a:lnTo>
                  <a:pt x="2702" y="424"/>
                </a:lnTo>
                <a:lnTo>
                  <a:pt x="2692" y="452"/>
                </a:lnTo>
                <a:lnTo>
                  <a:pt x="2676" y="452"/>
                </a:lnTo>
                <a:lnTo>
                  <a:pt x="2676" y="52"/>
                </a:lnTo>
                <a:lnTo>
                  <a:pt x="2202" y="52"/>
                </a:lnTo>
                <a:lnTo>
                  <a:pt x="2202" y="784"/>
                </a:lnTo>
                <a:lnTo>
                  <a:pt x="2202" y="784"/>
                </a:lnTo>
                <a:lnTo>
                  <a:pt x="2200" y="816"/>
                </a:lnTo>
                <a:lnTo>
                  <a:pt x="2198" y="846"/>
                </a:lnTo>
                <a:lnTo>
                  <a:pt x="2196" y="874"/>
                </a:lnTo>
                <a:lnTo>
                  <a:pt x="2192" y="900"/>
                </a:lnTo>
                <a:lnTo>
                  <a:pt x="2186" y="924"/>
                </a:lnTo>
                <a:lnTo>
                  <a:pt x="2178" y="946"/>
                </a:lnTo>
                <a:lnTo>
                  <a:pt x="2170" y="966"/>
                </a:lnTo>
                <a:lnTo>
                  <a:pt x="2160" y="982"/>
                </a:lnTo>
                <a:lnTo>
                  <a:pt x="2148" y="998"/>
                </a:lnTo>
                <a:lnTo>
                  <a:pt x="2134" y="1010"/>
                </a:lnTo>
                <a:lnTo>
                  <a:pt x="2118" y="1022"/>
                </a:lnTo>
                <a:lnTo>
                  <a:pt x="2102" y="1030"/>
                </a:lnTo>
                <a:lnTo>
                  <a:pt x="2082" y="1038"/>
                </a:lnTo>
                <a:lnTo>
                  <a:pt x="2060" y="1042"/>
                </a:lnTo>
                <a:lnTo>
                  <a:pt x="2038" y="1046"/>
                </a:lnTo>
                <a:lnTo>
                  <a:pt x="2012" y="1046"/>
                </a:lnTo>
                <a:lnTo>
                  <a:pt x="2012" y="1046"/>
                </a:lnTo>
                <a:lnTo>
                  <a:pt x="1986" y="1046"/>
                </a:lnTo>
                <a:lnTo>
                  <a:pt x="1962" y="1042"/>
                </a:lnTo>
                <a:lnTo>
                  <a:pt x="1940" y="1036"/>
                </a:lnTo>
                <a:lnTo>
                  <a:pt x="1920" y="1030"/>
                </a:lnTo>
                <a:lnTo>
                  <a:pt x="1904" y="1020"/>
                </a:lnTo>
                <a:lnTo>
                  <a:pt x="1888" y="1008"/>
                </a:lnTo>
                <a:lnTo>
                  <a:pt x="1874" y="996"/>
                </a:lnTo>
                <a:lnTo>
                  <a:pt x="1862" y="980"/>
                </a:lnTo>
                <a:lnTo>
                  <a:pt x="1854" y="962"/>
                </a:lnTo>
                <a:lnTo>
                  <a:pt x="1844" y="944"/>
                </a:lnTo>
                <a:lnTo>
                  <a:pt x="1838" y="922"/>
                </a:lnTo>
                <a:lnTo>
                  <a:pt x="1832" y="898"/>
                </a:lnTo>
                <a:lnTo>
                  <a:pt x="1828" y="872"/>
                </a:lnTo>
                <a:lnTo>
                  <a:pt x="1826" y="846"/>
                </a:lnTo>
                <a:lnTo>
                  <a:pt x="1824" y="784"/>
                </a:lnTo>
                <a:lnTo>
                  <a:pt x="1824" y="52"/>
                </a:lnTo>
                <a:lnTo>
                  <a:pt x="1354" y="52"/>
                </a:lnTo>
                <a:lnTo>
                  <a:pt x="1354" y="734"/>
                </a:lnTo>
                <a:lnTo>
                  <a:pt x="1354" y="734"/>
                </a:lnTo>
                <a:lnTo>
                  <a:pt x="1356" y="772"/>
                </a:lnTo>
                <a:lnTo>
                  <a:pt x="1360" y="808"/>
                </a:lnTo>
                <a:lnTo>
                  <a:pt x="1346" y="812"/>
                </a:lnTo>
                <a:lnTo>
                  <a:pt x="1038" y="54"/>
                </a:lnTo>
                <a:lnTo>
                  <a:pt x="568" y="52"/>
                </a:lnTo>
                <a:lnTo>
                  <a:pt x="0" y="1450"/>
                </a:lnTo>
                <a:lnTo>
                  <a:pt x="526" y="1450"/>
                </a:lnTo>
                <a:lnTo>
                  <a:pt x="796" y="600"/>
                </a:lnTo>
                <a:lnTo>
                  <a:pt x="802" y="600"/>
                </a:lnTo>
                <a:lnTo>
                  <a:pt x="804" y="600"/>
                </a:lnTo>
                <a:lnTo>
                  <a:pt x="810" y="600"/>
                </a:lnTo>
                <a:lnTo>
                  <a:pt x="1082" y="1450"/>
                </a:lnTo>
                <a:lnTo>
                  <a:pt x="1606" y="1450"/>
                </a:lnTo>
                <a:lnTo>
                  <a:pt x="1508" y="1206"/>
                </a:lnTo>
                <a:lnTo>
                  <a:pt x="1516" y="1202"/>
                </a:lnTo>
                <a:lnTo>
                  <a:pt x="1516" y="1202"/>
                </a:lnTo>
                <a:lnTo>
                  <a:pt x="1536" y="1218"/>
                </a:lnTo>
                <a:lnTo>
                  <a:pt x="1558" y="1234"/>
                </a:lnTo>
                <a:lnTo>
                  <a:pt x="1582" y="1248"/>
                </a:lnTo>
                <a:lnTo>
                  <a:pt x="1608" y="1262"/>
                </a:lnTo>
                <a:lnTo>
                  <a:pt x="1634" y="1274"/>
                </a:lnTo>
                <a:lnTo>
                  <a:pt x="1662" y="1284"/>
                </a:lnTo>
                <a:lnTo>
                  <a:pt x="1690" y="1294"/>
                </a:lnTo>
                <a:lnTo>
                  <a:pt x="1722" y="1302"/>
                </a:lnTo>
                <a:lnTo>
                  <a:pt x="1752" y="1310"/>
                </a:lnTo>
                <a:lnTo>
                  <a:pt x="1786" y="1316"/>
                </a:lnTo>
                <a:lnTo>
                  <a:pt x="1856" y="1324"/>
                </a:lnTo>
                <a:lnTo>
                  <a:pt x="1932" y="1330"/>
                </a:lnTo>
                <a:lnTo>
                  <a:pt x="2014" y="1332"/>
                </a:lnTo>
                <a:lnTo>
                  <a:pt x="2014" y="1332"/>
                </a:lnTo>
                <a:lnTo>
                  <a:pt x="2086" y="1330"/>
                </a:lnTo>
                <a:lnTo>
                  <a:pt x="2152" y="1326"/>
                </a:lnTo>
                <a:lnTo>
                  <a:pt x="2216" y="1320"/>
                </a:lnTo>
                <a:lnTo>
                  <a:pt x="2274" y="1310"/>
                </a:lnTo>
                <a:lnTo>
                  <a:pt x="2328" y="1296"/>
                </a:lnTo>
                <a:lnTo>
                  <a:pt x="2378" y="1280"/>
                </a:lnTo>
                <a:lnTo>
                  <a:pt x="2424" y="1260"/>
                </a:lnTo>
                <a:lnTo>
                  <a:pt x="2446" y="1248"/>
                </a:lnTo>
                <a:lnTo>
                  <a:pt x="2466" y="1236"/>
                </a:lnTo>
                <a:lnTo>
                  <a:pt x="2486" y="1224"/>
                </a:lnTo>
                <a:lnTo>
                  <a:pt x="2504" y="1210"/>
                </a:lnTo>
                <a:lnTo>
                  <a:pt x="2520" y="1194"/>
                </a:lnTo>
                <a:lnTo>
                  <a:pt x="2538" y="1178"/>
                </a:lnTo>
                <a:lnTo>
                  <a:pt x="2552" y="1162"/>
                </a:lnTo>
                <a:lnTo>
                  <a:pt x="2568" y="1144"/>
                </a:lnTo>
                <a:lnTo>
                  <a:pt x="2580" y="1126"/>
                </a:lnTo>
                <a:lnTo>
                  <a:pt x="2594" y="1106"/>
                </a:lnTo>
                <a:lnTo>
                  <a:pt x="2606" y="1086"/>
                </a:lnTo>
                <a:lnTo>
                  <a:pt x="2616" y="1064"/>
                </a:lnTo>
                <a:lnTo>
                  <a:pt x="2626" y="1040"/>
                </a:lnTo>
                <a:lnTo>
                  <a:pt x="2634" y="1018"/>
                </a:lnTo>
                <a:lnTo>
                  <a:pt x="2650" y="966"/>
                </a:lnTo>
                <a:lnTo>
                  <a:pt x="2662" y="912"/>
                </a:lnTo>
                <a:lnTo>
                  <a:pt x="2674" y="912"/>
                </a:lnTo>
                <a:lnTo>
                  <a:pt x="2674" y="912"/>
                </a:lnTo>
                <a:lnTo>
                  <a:pt x="2682" y="944"/>
                </a:lnTo>
                <a:lnTo>
                  <a:pt x="2692" y="976"/>
                </a:lnTo>
                <a:lnTo>
                  <a:pt x="2702" y="1006"/>
                </a:lnTo>
                <a:lnTo>
                  <a:pt x="2714" y="1034"/>
                </a:lnTo>
                <a:lnTo>
                  <a:pt x="2726" y="1062"/>
                </a:lnTo>
                <a:lnTo>
                  <a:pt x="2740" y="1090"/>
                </a:lnTo>
                <a:lnTo>
                  <a:pt x="2756" y="1116"/>
                </a:lnTo>
                <a:lnTo>
                  <a:pt x="2772" y="1140"/>
                </a:lnTo>
                <a:lnTo>
                  <a:pt x="2788" y="1164"/>
                </a:lnTo>
                <a:lnTo>
                  <a:pt x="2806" y="1186"/>
                </a:lnTo>
                <a:lnTo>
                  <a:pt x="2824" y="1208"/>
                </a:lnTo>
                <a:lnTo>
                  <a:pt x="2844" y="1228"/>
                </a:lnTo>
                <a:lnTo>
                  <a:pt x="2864" y="1248"/>
                </a:lnTo>
                <a:lnTo>
                  <a:pt x="2886" y="1266"/>
                </a:lnTo>
                <a:lnTo>
                  <a:pt x="2908" y="1282"/>
                </a:lnTo>
                <a:lnTo>
                  <a:pt x="2932" y="1300"/>
                </a:lnTo>
                <a:lnTo>
                  <a:pt x="2954" y="1314"/>
                </a:lnTo>
                <a:lnTo>
                  <a:pt x="2978" y="1328"/>
                </a:lnTo>
                <a:lnTo>
                  <a:pt x="3004" y="1342"/>
                </a:lnTo>
                <a:lnTo>
                  <a:pt x="3030" y="1354"/>
                </a:lnTo>
                <a:lnTo>
                  <a:pt x="3082" y="1376"/>
                </a:lnTo>
                <a:lnTo>
                  <a:pt x="3138" y="1392"/>
                </a:lnTo>
                <a:lnTo>
                  <a:pt x="3196" y="1406"/>
                </a:lnTo>
                <a:lnTo>
                  <a:pt x="3254" y="1416"/>
                </a:lnTo>
                <a:lnTo>
                  <a:pt x="3314" y="1420"/>
                </a:lnTo>
                <a:lnTo>
                  <a:pt x="3376" y="1422"/>
                </a:lnTo>
                <a:lnTo>
                  <a:pt x="3376" y="1422"/>
                </a:lnTo>
                <a:lnTo>
                  <a:pt x="3412" y="1422"/>
                </a:lnTo>
                <a:lnTo>
                  <a:pt x="3448" y="1420"/>
                </a:lnTo>
                <a:lnTo>
                  <a:pt x="3484" y="1416"/>
                </a:lnTo>
                <a:lnTo>
                  <a:pt x="3520" y="1412"/>
                </a:lnTo>
                <a:lnTo>
                  <a:pt x="3554" y="1406"/>
                </a:lnTo>
                <a:lnTo>
                  <a:pt x="3588" y="1400"/>
                </a:lnTo>
                <a:lnTo>
                  <a:pt x="3622" y="1390"/>
                </a:lnTo>
                <a:lnTo>
                  <a:pt x="3654" y="1382"/>
                </a:lnTo>
                <a:lnTo>
                  <a:pt x="3686" y="1370"/>
                </a:lnTo>
                <a:lnTo>
                  <a:pt x="3718" y="1358"/>
                </a:lnTo>
                <a:lnTo>
                  <a:pt x="3748" y="1344"/>
                </a:lnTo>
                <a:lnTo>
                  <a:pt x="3778" y="1328"/>
                </a:lnTo>
                <a:lnTo>
                  <a:pt x="3806" y="1312"/>
                </a:lnTo>
                <a:lnTo>
                  <a:pt x="3834" y="1294"/>
                </a:lnTo>
                <a:lnTo>
                  <a:pt x="3860" y="1274"/>
                </a:lnTo>
                <a:lnTo>
                  <a:pt x="3886" y="1252"/>
                </a:lnTo>
                <a:lnTo>
                  <a:pt x="3910" y="1230"/>
                </a:lnTo>
                <a:lnTo>
                  <a:pt x="3932" y="1206"/>
                </a:lnTo>
                <a:lnTo>
                  <a:pt x="3954" y="1180"/>
                </a:lnTo>
                <a:lnTo>
                  <a:pt x="3976" y="1154"/>
                </a:lnTo>
                <a:lnTo>
                  <a:pt x="3994" y="1126"/>
                </a:lnTo>
                <a:lnTo>
                  <a:pt x="4012" y="1096"/>
                </a:lnTo>
                <a:lnTo>
                  <a:pt x="4028" y="1064"/>
                </a:lnTo>
                <a:lnTo>
                  <a:pt x="4044" y="1030"/>
                </a:lnTo>
                <a:lnTo>
                  <a:pt x="4056" y="996"/>
                </a:lnTo>
                <a:lnTo>
                  <a:pt x="4068" y="960"/>
                </a:lnTo>
                <a:lnTo>
                  <a:pt x="4078" y="922"/>
                </a:lnTo>
                <a:lnTo>
                  <a:pt x="4086" y="884"/>
                </a:lnTo>
                <a:lnTo>
                  <a:pt x="4094" y="842"/>
                </a:lnTo>
                <a:lnTo>
                  <a:pt x="4098" y="800"/>
                </a:lnTo>
                <a:lnTo>
                  <a:pt x="4100" y="756"/>
                </a:lnTo>
                <a:lnTo>
                  <a:pt x="4102" y="710"/>
                </a:lnTo>
                <a:lnTo>
                  <a:pt x="4102" y="710"/>
                </a:lnTo>
                <a:lnTo>
                  <a:pt x="4102" y="666"/>
                </a:lnTo>
                <a:lnTo>
                  <a:pt x="4098" y="622"/>
                </a:lnTo>
                <a:lnTo>
                  <a:pt x="4094" y="578"/>
                </a:lnTo>
                <a:lnTo>
                  <a:pt x="4086" y="538"/>
                </a:lnTo>
                <a:lnTo>
                  <a:pt x="4078" y="498"/>
                </a:lnTo>
                <a:lnTo>
                  <a:pt x="4068" y="462"/>
                </a:lnTo>
                <a:lnTo>
                  <a:pt x="4056" y="426"/>
                </a:lnTo>
                <a:lnTo>
                  <a:pt x="4044" y="390"/>
                </a:lnTo>
                <a:lnTo>
                  <a:pt x="4028" y="358"/>
                </a:lnTo>
                <a:lnTo>
                  <a:pt x="4012" y="326"/>
                </a:lnTo>
                <a:lnTo>
                  <a:pt x="3994" y="296"/>
                </a:lnTo>
                <a:lnTo>
                  <a:pt x="3976" y="268"/>
                </a:lnTo>
                <a:lnTo>
                  <a:pt x="3954" y="240"/>
                </a:lnTo>
                <a:lnTo>
                  <a:pt x="3932" y="216"/>
                </a:lnTo>
                <a:lnTo>
                  <a:pt x="3910" y="192"/>
                </a:lnTo>
                <a:lnTo>
                  <a:pt x="3886" y="170"/>
                </a:lnTo>
                <a:lnTo>
                  <a:pt x="3860" y="148"/>
                </a:lnTo>
                <a:lnTo>
                  <a:pt x="3834" y="128"/>
                </a:lnTo>
                <a:lnTo>
                  <a:pt x="3806" y="110"/>
                </a:lnTo>
                <a:lnTo>
                  <a:pt x="3778" y="94"/>
                </a:lnTo>
                <a:lnTo>
                  <a:pt x="3748" y="78"/>
                </a:lnTo>
                <a:lnTo>
                  <a:pt x="3718" y="64"/>
                </a:lnTo>
                <a:lnTo>
                  <a:pt x="3686" y="52"/>
                </a:lnTo>
                <a:lnTo>
                  <a:pt x="3654" y="40"/>
                </a:lnTo>
                <a:lnTo>
                  <a:pt x="3622" y="30"/>
                </a:lnTo>
                <a:lnTo>
                  <a:pt x="3588" y="22"/>
                </a:lnTo>
                <a:lnTo>
                  <a:pt x="3554" y="16"/>
                </a:lnTo>
                <a:lnTo>
                  <a:pt x="3520" y="10"/>
                </a:lnTo>
                <a:lnTo>
                  <a:pt x="3484" y="4"/>
                </a:lnTo>
                <a:lnTo>
                  <a:pt x="3448" y="2"/>
                </a:lnTo>
                <a:lnTo>
                  <a:pt x="3412" y="0"/>
                </a:lnTo>
                <a:lnTo>
                  <a:pt x="3376" y="0"/>
                </a:lnTo>
                <a:lnTo>
                  <a:pt x="3376" y="0"/>
                </a:lnTo>
                <a:close/>
                <a:moveTo>
                  <a:pt x="3376" y="1128"/>
                </a:moveTo>
                <a:lnTo>
                  <a:pt x="3376" y="1128"/>
                </a:lnTo>
                <a:lnTo>
                  <a:pt x="3358" y="1128"/>
                </a:lnTo>
                <a:lnTo>
                  <a:pt x="3340" y="1126"/>
                </a:lnTo>
                <a:lnTo>
                  <a:pt x="3324" y="1122"/>
                </a:lnTo>
                <a:lnTo>
                  <a:pt x="3308" y="1118"/>
                </a:lnTo>
                <a:lnTo>
                  <a:pt x="3294" y="1112"/>
                </a:lnTo>
                <a:lnTo>
                  <a:pt x="3280" y="1106"/>
                </a:lnTo>
                <a:lnTo>
                  <a:pt x="3268" y="1098"/>
                </a:lnTo>
                <a:lnTo>
                  <a:pt x="3254" y="1090"/>
                </a:lnTo>
                <a:lnTo>
                  <a:pt x="3232" y="1070"/>
                </a:lnTo>
                <a:lnTo>
                  <a:pt x="3212" y="1046"/>
                </a:lnTo>
                <a:lnTo>
                  <a:pt x="3196" y="1020"/>
                </a:lnTo>
                <a:lnTo>
                  <a:pt x="3182" y="990"/>
                </a:lnTo>
                <a:lnTo>
                  <a:pt x="3170" y="960"/>
                </a:lnTo>
                <a:lnTo>
                  <a:pt x="3160" y="926"/>
                </a:lnTo>
                <a:lnTo>
                  <a:pt x="3152" y="892"/>
                </a:lnTo>
                <a:lnTo>
                  <a:pt x="3146" y="856"/>
                </a:lnTo>
                <a:lnTo>
                  <a:pt x="3140" y="820"/>
                </a:lnTo>
                <a:lnTo>
                  <a:pt x="3138" y="784"/>
                </a:lnTo>
                <a:lnTo>
                  <a:pt x="3136" y="712"/>
                </a:lnTo>
                <a:lnTo>
                  <a:pt x="3136" y="712"/>
                </a:lnTo>
                <a:lnTo>
                  <a:pt x="3138" y="638"/>
                </a:lnTo>
                <a:lnTo>
                  <a:pt x="3140" y="602"/>
                </a:lnTo>
                <a:lnTo>
                  <a:pt x="3146" y="566"/>
                </a:lnTo>
                <a:lnTo>
                  <a:pt x="3152" y="530"/>
                </a:lnTo>
                <a:lnTo>
                  <a:pt x="3160" y="496"/>
                </a:lnTo>
                <a:lnTo>
                  <a:pt x="3170" y="462"/>
                </a:lnTo>
                <a:lnTo>
                  <a:pt x="3182" y="432"/>
                </a:lnTo>
                <a:lnTo>
                  <a:pt x="3196" y="402"/>
                </a:lnTo>
                <a:lnTo>
                  <a:pt x="3212" y="376"/>
                </a:lnTo>
                <a:lnTo>
                  <a:pt x="3232" y="352"/>
                </a:lnTo>
                <a:lnTo>
                  <a:pt x="3254" y="332"/>
                </a:lnTo>
                <a:lnTo>
                  <a:pt x="3268" y="324"/>
                </a:lnTo>
                <a:lnTo>
                  <a:pt x="3280" y="316"/>
                </a:lnTo>
                <a:lnTo>
                  <a:pt x="3294" y="310"/>
                </a:lnTo>
                <a:lnTo>
                  <a:pt x="3310" y="304"/>
                </a:lnTo>
                <a:lnTo>
                  <a:pt x="3324" y="300"/>
                </a:lnTo>
                <a:lnTo>
                  <a:pt x="3342" y="296"/>
                </a:lnTo>
                <a:lnTo>
                  <a:pt x="3358" y="294"/>
                </a:lnTo>
                <a:lnTo>
                  <a:pt x="3376" y="294"/>
                </a:lnTo>
                <a:lnTo>
                  <a:pt x="3376" y="294"/>
                </a:lnTo>
                <a:lnTo>
                  <a:pt x="3394" y="294"/>
                </a:lnTo>
                <a:lnTo>
                  <a:pt x="3412" y="296"/>
                </a:lnTo>
                <a:lnTo>
                  <a:pt x="3428" y="300"/>
                </a:lnTo>
                <a:lnTo>
                  <a:pt x="3444" y="304"/>
                </a:lnTo>
                <a:lnTo>
                  <a:pt x="3458" y="310"/>
                </a:lnTo>
                <a:lnTo>
                  <a:pt x="3472" y="316"/>
                </a:lnTo>
                <a:lnTo>
                  <a:pt x="3486" y="324"/>
                </a:lnTo>
                <a:lnTo>
                  <a:pt x="3498" y="332"/>
                </a:lnTo>
                <a:lnTo>
                  <a:pt x="3520" y="352"/>
                </a:lnTo>
                <a:lnTo>
                  <a:pt x="3540" y="376"/>
                </a:lnTo>
                <a:lnTo>
                  <a:pt x="3556" y="402"/>
                </a:lnTo>
                <a:lnTo>
                  <a:pt x="3572" y="432"/>
                </a:lnTo>
                <a:lnTo>
                  <a:pt x="3584" y="462"/>
                </a:lnTo>
                <a:lnTo>
                  <a:pt x="3594" y="496"/>
                </a:lnTo>
                <a:lnTo>
                  <a:pt x="3602" y="530"/>
                </a:lnTo>
                <a:lnTo>
                  <a:pt x="3608" y="566"/>
                </a:lnTo>
                <a:lnTo>
                  <a:pt x="3612" y="602"/>
                </a:lnTo>
                <a:lnTo>
                  <a:pt x="3616" y="638"/>
                </a:lnTo>
                <a:lnTo>
                  <a:pt x="3616" y="674"/>
                </a:lnTo>
                <a:lnTo>
                  <a:pt x="3618" y="710"/>
                </a:lnTo>
                <a:lnTo>
                  <a:pt x="3618" y="710"/>
                </a:lnTo>
                <a:lnTo>
                  <a:pt x="3616" y="784"/>
                </a:lnTo>
                <a:lnTo>
                  <a:pt x="3612" y="820"/>
                </a:lnTo>
                <a:lnTo>
                  <a:pt x="3608" y="856"/>
                </a:lnTo>
                <a:lnTo>
                  <a:pt x="3602" y="892"/>
                </a:lnTo>
                <a:lnTo>
                  <a:pt x="3594" y="926"/>
                </a:lnTo>
                <a:lnTo>
                  <a:pt x="3584" y="960"/>
                </a:lnTo>
                <a:lnTo>
                  <a:pt x="3572" y="992"/>
                </a:lnTo>
                <a:lnTo>
                  <a:pt x="3556" y="1020"/>
                </a:lnTo>
                <a:lnTo>
                  <a:pt x="3540" y="1046"/>
                </a:lnTo>
                <a:lnTo>
                  <a:pt x="3520" y="1070"/>
                </a:lnTo>
                <a:lnTo>
                  <a:pt x="3498" y="1090"/>
                </a:lnTo>
                <a:lnTo>
                  <a:pt x="3486" y="1098"/>
                </a:lnTo>
                <a:lnTo>
                  <a:pt x="3472" y="1106"/>
                </a:lnTo>
                <a:lnTo>
                  <a:pt x="3458" y="1112"/>
                </a:lnTo>
                <a:lnTo>
                  <a:pt x="3444" y="1118"/>
                </a:lnTo>
                <a:lnTo>
                  <a:pt x="3428" y="1122"/>
                </a:lnTo>
                <a:lnTo>
                  <a:pt x="3412" y="1126"/>
                </a:lnTo>
                <a:lnTo>
                  <a:pt x="3394" y="1128"/>
                </a:lnTo>
                <a:lnTo>
                  <a:pt x="3376" y="1128"/>
                </a:lnTo>
                <a:lnTo>
                  <a:pt x="3376" y="1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389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6B6DBE-9812-4B02-815E-036A649150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21" y="-586026"/>
            <a:ext cx="2299235" cy="2299235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3" y="4692853"/>
            <a:ext cx="655383" cy="28087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8148" y="331531"/>
            <a:ext cx="8482972" cy="106413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altLang="zh-TW" dirty="0"/>
              <a:t>Page Title Goes Here</a:t>
            </a:r>
            <a:br>
              <a:rPr lang="en-US" altLang="zh-TW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7838" y="1606550"/>
            <a:ext cx="8469312" cy="2971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方塊 13">
            <a:extLst>
              <a:ext uri="{FF2B5EF4-FFF2-40B4-BE49-F238E27FC236}">
                <a16:creationId xmlns:a16="http://schemas.microsoft.com/office/drawing/2014/main" id="{100C045E-458C-43C8-A14C-FB9C878D4F9B}"/>
              </a:ext>
            </a:extLst>
          </p:cNvPr>
          <p:cNvSpPr txBox="1"/>
          <p:nvPr userDrawn="1"/>
        </p:nvSpPr>
        <p:spPr>
          <a:xfrm>
            <a:off x="478148" y="4919547"/>
            <a:ext cx="3378473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25" b="0" i="0" dirty="0">
                <a:solidFill>
                  <a:srgbClr val="000000">
                    <a:alpha val="65000"/>
                  </a:srgb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525" dirty="0">
                <a:solidFill>
                  <a:srgbClr val="000000">
                    <a:alpha val="65000"/>
                  </a:srgbClr>
                </a:solidFill>
              </a:rPr>
              <a:t>2022 AUO Corporation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9676942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B68E6A-368D-7BFC-87E4-069EF30A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A4C17-E479-5720-6070-F841ED6E9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68DEEC-B35F-10BD-51D2-19341EFE4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3BD4-A627-4A59-9E61-E1DE0CDCBD86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0E88B6-F570-4517-44BB-15ED7DAF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DD6AD5-E8E7-EAEC-CE4C-1819FDDF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8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/>
              <a:t>Presentation Title </a:t>
            </a:r>
            <a:r>
              <a:rPr lang="zh-TW" altLang="en-US" dirty="0"/>
              <a:t>標題</a:t>
            </a:r>
            <a:br>
              <a:rPr lang="zh-TW" altLang="en-US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31" r:id="rId3"/>
    <p:sldLayoutId id="2147483940" r:id="rId4"/>
    <p:sldLayoutId id="2147483952" r:id="rId5"/>
    <p:sldLayoutId id="2147483939" r:id="rId6"/>
    <p:sldLayoutId id="2147483953" r:id="rId7"/>
    <p:sldLayoutId id="2147483941" r:id="rId8"/>
    <p:sldLayoutId id="2147483951" r:id="rId9"/>
    <p:sldLayoutId id="2147483957" r:id="rId10"/>
    <p:sldLayoutId id="2147483958" r:id="rId11"/>
    <p:sldLayoutId id="2147483959" r:id="rId12"/>
    <p:sldLayoutId id="2147483960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9.png"/><Relationship Id="rId9" Type="http://schemas.openxmlformats.org/officeDocument/2006/relationships/image" Target="../media/image130.jpeg"/><Relationship Id="rId14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8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34.png"/><Relationship Id="rId5" Type="http://schemas.openxmlformats.org/officeDocument/2006/relationships/image" Target="../media/image136.png"/><Relationship Id="rId10" Type="http://schemas.openxmlformats.org/officeDocument/2006/relationships/image" Target="../media/image140.png"/><Relationship Id="rId4" Type="http://schemas.openxmlformats.org/officeDocument/2006/relationships/image" Target="../media/image19.png"/><Relationship Id="rId9" Type="http://schemas.openxmlformats.org/officeDocument/2006/relationships/image" Target="../media/image139.png"/><Relationship Id="rId14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1.png"/><Relationship Id="rId4" Type="http://schemas.openxmlformats.org/officeDocument/2006/relationships/image" Target="../media/image19.png"/><Relationship Id="rId9" Type="http://schemas.openxmlformats.org/officeDocument/2006/relationships/image" Target="../media/image1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9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9.png"/><Relationship Id="rId4" Type="http://schemas.openxmlformats.org/officeDocument/2006/relationships/image" Target="../media/image126.png"/><Relationship Id="rId9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61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image" Target="../media/image131.png"/><Relationship Id="rId5" Type="http://schemas.openxmlformats.org/officeDocument/2006/relationships/image" Target="../media/image19.png"/><Relationship Id="rId10" Type="http://schemas.openxmlformats.org/officeDocument/2006/relationships/image" Target="../media/image163.jpeg"/><Relationship Id="rId4" Type="http://schemas.openxmlformats.org/officeDocument/2006/relationships/image" Target="../media/image126.png"/><Relationship Id="rId9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6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67.png"/><Relationship Id="rId4" Type="http://schemas.openxmlformats.org/officeDocument/2006/relationships/image" Target="../media/image126.png"/><Relationship Id="rId9" Type="http://schemas.openxmlformats.org/officeDocument/2006/relationships/image" Target="../media/image1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6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71.png"/><Relationship Id="rId4" Type="http://schemas.openxmlformats.org/officeDocument/2006/relationships/image" Target="../media/image126.png"/><Relationship Id="rId9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9.png"/><Relationship Id="rId9" Type="http://schemas.openxmlformats.org/officeDocument/2006/relationships/image" Target="../media/image1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2.png"/><Relationship Id="rId3" Type="http://schemas.openxmlformats.org/officeDocument/2006/relationships/slide" Target="slide12.xml"/><Relationship Id="rId7" Type="http://schemas.openxmlformats.org/officeDocument/2006/relationships/image" Target="../media/image177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74.png"/><Relationship Id="rId4" Type="http://schemas.openxmlformats.org/officeDocument/2006/relationships/image" Target="../media/image126.png"/><Relationship Id="rId9" Type="http://schemas.openxmlformats.org/officeDocument/2006/relationships/image" Target="../media/image1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21" Type="http://schemas.openxmlformats.org/officeDocument/2006/relationships/image" Target="../media/image35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50" Type="http://schemas.openxmlformats.org/officeDocument/2006/relationships/image" Target="../media/image6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9" Type="http://schemas.openxmlformats.org/officeDocument/2006/relationships/image" Target="../media/image46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" Type="http://schemas.openxmlformats.org/officeDocument/2006/relationships/image" Target="../media/image16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8" Type="http://schemas.openxmlformats.org/officeDocument/2006/relationships/image" Target="../media/image22.png"/><Relationship Id="rId51" Type="http://schemas.openxmlformats.org/officeDocument/2006/relationships/image" Target="../media/image68.png"/><Relationship Id="rId3" Type="http://schemas.openxmlformats.org/officeDocument/2006/relationships/image" Target="../media/image4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40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34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43.png"/><Relationship Id="rId39" Type="http://schemas.openxmlformats.org/officeDocument/2006/relationships/image" Target="../media/image57.png"/><Relationship Id="rId21" Type="http://schemas.openxmlformats.org/officeDocument/2006/relationships/image" Target="../media/image34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47" Type="http://schemas.openxmlformats.org/officeDocument/2006/relationships/image" Target="../media/image65.png"/><Relationship Id="rId50" Type="http://schemas.openxmlformats.org/officeDocument/2006/relationships/image" Target="../media/image6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9" Type="http://schemas.openxmlformats.org/officeDocument/2006/relationships/image" Target="../media/image47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5.png"/><Relationship Id="rId36" Type="http://schemas.openxmlformats.org/officeDocument/2006/relationships/image" Target="../media/image54.png"/><Relationship Id="rId49" Type="http://schemas.openxmlformats.org/officeDocument/2006/relationships/image" Target="../media/image67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1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4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8" Type="http://schemas.openxmlformats.org/officeDocument/2006/relationships/image" Target="../media/image21.jpg"/><Relationship Id="rId51" Type="http://schemas.openxmlformats.org/officeDocument/2006/relationships/image" Target="../media/image70.png"/><Relationship Id="rId3" Type="http://schemas.openxmlformats.org/officeDocument/2006/relationships/image" Target="../media/image69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20" Type="http://schemas.openxmlformats.org/officeDocument/2006/relationships/image" Target="../media/image33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oleObject" Target="../embeddings/oleObject1.bin"/><Relationship Id="rId3" Type="http://schemas.openxmlformats.org/officeDocument/2006/relationships/image" Target="../media/image89.png"/><Relationship Id="rId21" Type="http://schemas.openxmlformats.org/officeDocument/2006/relationships/image" Target="../media/image106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image" Target="../media/image88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2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90.png"/><Relationship Id="rId9" Type="http://schemas.openxmlformats.org/officeDocument/2006/relationships/image" Target="../media/image26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1.emf"/><Relationship Id="rId30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2024/08/23</a:t>
            </a:r>
          </a:p>
          <a:p>
            <a:r>
              <a:rPr lang="en-US" altLang="zh-TW" dirty="0"/>
              <a:t>AMMBA3 </a:t>
            </a:r>
          </a:p>
          <a:p>
            <a:endParaRPr lang="zh-TW" altLang="en-US" dirty="0"/>
          </a:p>
        </p:txBody>
      </p:sp>
      <p:sp>
        <p:nvSpPr>
          <p:cNvPr id="7" name="文字版面配置區 2"/>
          <p:cNvSpPr txBox="1">
            <a:spLocks/>
          </p:cNvSpPr>
          <p:nvPr/>
        </p:nvSpPr>
        <p:spPr>
          <a:xfrm>
            <a:off x="861638" y="2562105"/>
            <a:ext cx="7920879" cy="99011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</p:txBody>
      </p:sp>
      <p:sp>
        <p:nvSpPr>
          <p:cNvPr id="8" name="標題 8"/>
          <p:cNvSpPr txBox="1">
            <a:spLocks/>
          </p:cNvSpPr>
          <p:nvPr/>
        </p:nvSpPr>
        <p:spPr>
          <a:xfrm>
            <a:off x="608841" y="1356615"/>
            <a:ext cx="6708464" cy="8466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zh-TW" altLang="en-US" dirty="0">
                <a:ea typeface="微软雅黑" panose="020B0503020204020204" pitchFamily="34" charset="-122"/>
                <a:sym typeface="Wingdings 2" panose="05020102010507070707" pitchFamily="18" charset="2"/>
              </a:rPr>
              <a:t>貨物儲存區域位置圖說明</a:t>
            </a:r>
            <a:endParaRPr lang="zh-CN" altLang="zh-TW" dirty="0"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271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8507AD0D-380D-4E15-5713-D270B585C817}"/>
              </a:ext>
            </a:extLst>
          </p:cNvPr>
          <p:cNvSpPr/>
          <p:nvPr/>
        </p:nvSpPr>
        <p:spPr>
          <a:xfrm>
            <a:off x="-1400175" y="-1437967"/>
            <a:ext cx="14294528" cy="8738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1219286" y="-555464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1989709" y="-580344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08C3B7-FD62-5B34-D7AA-FB5F57F78696}"/>
              </a:ext>
            </a:extLst>
          </p:cNvPr>
          <p:cNvSpPr/>
          <p:nvPr/>
        </p:nvSpPr>
        <p:spPr>
          <a:xfrm>
            <a:off x="-1219286" y="-1241264"/>
            <a:ext cx="4876886" cy="530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_</a:t>
            </a:r>
            <a:r>
              <a:rPr lang="en-US" altLang="zh-TW" sz="2400" b="1" dirty="0" err="1"/>
              <a:t>hl_datamesh_simulation_PLT</a:t>
            </a:r>
            <a:endParaRPr lang="zh-TW" altLang="en-US" sz="24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950A1A-FB06-3236-9727-B685A94C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584" y="13963"/>
            <a:ext cx="3028106" cy="69646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EFEAFA-C096-59A5-E1D1-CB6524931EC0}"/>
              </a:ext>
            </a:extLst>
          </p:cNvPr>
          <p:cNvSpPr/>
          <p:nvPr/>
        </p:nvSpPr>
        <p:spPr>
          <a:xfrm>
            <a:off x="1989709" y="-24880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0F6795-8496-9F73-EB15-95384EE0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75" b="1"/>
          <a:stretch/>
        </p:blipFill>
        <p:spPr>
          <a:xfrm>
            <a:off x="2082091" y="210230"/>
            <a:ext cx="1514909" cy="500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DCA13DF-9CAF-DD6A-BCA6-B2A2E4385819}"/>
              </a:ext>
            </a:extLst>
          </p:cNvPr>
          <p:cNvSpPr/>
          <p:nvPr/>
        </p:nvSpPr>
        <p:spPr>
          <a:xfrm>
            <a:off x="3689382" y="210230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棧板座標，可不用每秒更新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4E57EB9-2A1D-E547-3ACB-6BED0F4E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96" y="883546"/>
            <a:ext cx="1893358" cy="307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0E8E95D-B747-4288-391E-A5448627C68F}"/>
              </a:ext>
            </a:extLst>
          </p:cNvPr>
          <p:cNvSpPr/>
          <p:nvPr/>
        </p:nvSpPr>
        <p:spPr>
          <a:xfrm>
            <a:off x="3688323" y="1299859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棧板上要顯示啥貨物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C5AEBA4-2F32-E545-38F9-C55629F4D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091" y="2265104"/>
            <a:ext cx="2157713" cy="116459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61CBD41-BFE6-0F2F-45BA-FFEF762D3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091" y="3581216"/>
            <a:ext cx="2164190" cy="124111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C681F95-95D5-B955-BA95-75EEA8618DC5}"/>
              </a:ext>
            </a:extLst>
          </p:cNvPr>
          <p:cNvSpPr/>
          <p:nvPr/>
        </p:nvSpPr>
        <p:spPr>
          <a:xfrm>
            <a:off x="3940853" y="3308210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無貨物到有貨物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0DFC160-2322-59D4-B7B9-372A82A843B7}"/>
              </a:ext>
            </a:extLst>
          </p:cNvPr>
          <p:cNvSpPr/>
          <p:nvPr/>
        </p:nvSpPr>
        <p:spPr>
          <a:xfrm>
            <a:off x="2994174" y="3308211"/>
            <a:ext cx="305402" cy="394493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837F81D-BFE9-739E-C749-9AC75C75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269"/>
          <a:stretch/>
        </p:blipFill>
        <p:spPr>
          <a:xfrm>
            <a:off x="5677228" y="-676612"/>
            <a:ext cx="6640400" cy="787871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2342BB2-28CC-A459-23AD-C9E562DF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596" y="-1082185"/>
            <a:ext cx="1893358" cy="307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94D824A-F7CC-C53F-B3EC-D39BE1FB8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97328" y="-1425350"/>
            <a:ext cx="3610601" cy="8713183"/>
          </a:xfrm>
          <a:prstGeom prst="rect">
            <a:avLst/>
          </a:prstGeom>
        </p:spPr>
      </p:pic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86F136AB-3C28-F515-768A-E07CC8309F98}"/>
              </a:ext>
            </a:extLst>
          </p:cNvPr>
          <p:cNvSpPr/>
          <p:nvPr/>
        </p:nvSpPr>
        <p:spPr>
          <a:xfrm rot="12395301">
            <a:off x="-2209714" y="611261"/>
            <a:ext cx="1036997" cy="795606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D949650-C125-29CF-7C51-47CA8B3FB7C5}"/>
              </a:ext>
            </a:extLst>
          </p:cNvPr>
          <p:cNvSpPr/>
          <p:nvPr/>
        </p:nvSpPr>
        <p:spPr>
          <a:xfrm>
            <a:off x="-5024749" y="1384851"/>
            <a:ext cx="3179876" cy="6576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4236</a:t>
            </a:r>
          </a:p>
          <a:p>
            <a:pPr algn="ctr"/>
            <a:r>
              <a:rPr lang="zh-TW" altLang="en-US" sz="1050" dirty="0"/>
              <a:t>電量 </a:t>
            </a:r>
            <a:r>
              <a:rPr lang="en-US" altLang="zh-TW" sz="1050" dirty="0"/>
              <a:t>:</a:t>
            </a:r>
            <a:r>
              <a:rPr lang="zh-TW" altLang="en-US" sz="1050" dirty="0"/>
              <a:t> </a:t>
            </a:r>
            <a:r>
              <a:rPr lang="en-US" altLang="zh-TW" sz="1050" dirty="0"/>
              <a:t>10</a:t>
            </a:r>
            <a:r>
              <a:rPr lang="zh-TW" altLang="en-US" sz="1050" dirty="0"/>
              <a:t> </a:t>
            </a:r>
            <a:r>
              <a:rPr lang="en-US" altLang="zh-TW" sz="1050" dirty="0"/>
              <a:t>%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1D24FE0-9262-DAE2-5770-D7EC4B702A74}"/>
              </a:ext>
            </a:extLst>
          </p:cNvPr>
          <p:cNvSpPr/>
          <p:nvPr/>
        </p:nvSpPr>
        <p:spPr>
          <a:xfrm>
            <a:off x="-5012006" y="2056983"/>
            <a:ext cx="3008005" cy="6925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4237</a:t>
            </a:r>
          </a:p>
          <a:p>
            <a:pPr algn="ctr"/>
            <a:r>
              <a:rPr lang="zh-TW" altLang="en-US" sz="1050" dirty="0"/>
              <a:t>電量 </a:t>
            </a:r>
            <a:r>
              <a:rPr lang="en-US" altLang="zh-TW" sz="1050" dirty="0"/>
              <a:t>:</a:t>
            </a:r>
            <a:r>
              <a:rPr lang="zh-TW" altLang="en-US" sz="1050" dirty="0"/>
              <a:t> </a:t>
            </a:r>
            <a:r>
              <a:rPr lang="en-US" altLang="zh-TW" sz="1050" dirty="0"/>
              <a:t>18</a:t>
            </a:r>
            <a:r>
              <a:rPr lang="zh-TW" altLang="en-US" sz="1050" dirty="0"/>
              <a:t> </a:t>
            </a:r>
            <a:r>
              <a:rPr lang="en-US" altLang="zh-TW" sz="1050" dirty="0"/>
              <a:t>%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605DCE-EA3C-93A1-51F7-9805CFF9EDB8}"/>
              </a:ext>
            </a:extLst>
          </p:cNvPr>
          <p:cNvSpPr/>
          <p:nvPr/>
        </p:nvSpPr>
        <p:spPr>
          <a:xfrm>
            <a:off x="-7811386" y="2439552"/>
            <a:ext cx="2657846" cy="176222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所有小車 </a:t>
            </a:r>
            <a:endParaRPr lang="en-US" altLang="zh-TW" sz="1800" dirty="0"/>
          </a:p>
          <a:p>
            <a:pPr algn="ctr"/>
            <a:r>
              <a:rPr lang="en-US" altLang="zh-TW" sz="1800" dirty="0" err="1"/>
              <a:t>DailyChart</a:t>
            </a:r>
            <a:endParaRPr lang="en-US" altLang="zh-TW" sz="1800" dirty="0"/>
          </a:p>
          <a:p>
            <a:pPr algn="ctr"/>
            <a:r>
              <a:rPr lang="zh-TW" altLang="en-US" sz="1800" dirty="0"/>
              <a:t>平均</a:t>
            </a:r>
            <a:endParaRPr lang="en-US" altLang="zh-TW" sz="1800" dirty="0"/>
          </a:p>
          <a:p>
            <a:pPr algn="ctr"/>
            <a:r>
              <a:rPr lang="zh-TW" altLang="en-US" sz="1800" dirty="0"/>
              <a:t>來自海康系統</a:t>
            </a:r>
            <a:endParaRPr lang="en-US" altLang="zh-TW" sz="1800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C326FC85-E609-CE53-546F-3D0EFC890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097328" y="4258753"/>
            <a:ext cx="3584966" cy="152578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A22FE14-693C-E0AE-4EA3-E4129665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097328" y="2783402"/>
            <a:ext cx="3520554" cy="1407515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282492B-022A-E6B5-B262-36A9DB7197EC}"/>
              </a:ext>
            </a:extLst>
          </p:cNvPr>
          <p:cNvSpPr/>
          <p:nvPr/>
        </p:nvSpPr>
        <p:spPr>
          <a:xfrm>
            <a:off x="-7811386" y="4223681"/>
            <a:ext cx="2657846" cy="176222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所有小車 </a:t>
            </a:r>
            <a:endParaRPr lang="en-US" altLang="zh-TW" sz="1800" dirty="0"/>
          </a:p>
          <a:p>
            <a:pPr algn="ctr"/>
            <a:r>
              <a:rPr lang="en-US" altLang="zh-TW" sz="1800" dirty="0" err="1"/>
              <a:t>DailyChart</a:t>
            </a:r>
            <a:endParaRPr lang="en-US" altLang="zh-TW" sz="1800" dirty="0"/>
          </a:p>
          <a:p>
            <a:pPr algn="ctr"/>
            <a:r>
              <a:rPr lang="zh-TW" altLang="en-US" sz="1800" dirty="0"/>
              <a:t>單一</a:t>
            </a:r>
            <a:endParaRPr lang="en-US" altLang="zh-TW" sz="1800" dirty="0"/>
          </a:p>
          <a:p>
            <a:pPr algn="ctr"/>
            <a:r>
              <a:rPr lang="zh-TW" altLang="en-US" sz="1800" dirty="0"/>
              <a:t>來自海康系統</a:t>
            </a:r>
            <a:endParaRPr lang="en-US" altLang="zh-TW" sz="1800" dirty="0"/>
          </a:p>
          <a:p>
            <a:pPr algn="ctr"/>
            <a:r>
              <a:rPr lang="zh-TW" altLang="en-US" sz="1800" dirty="0"/>
              <a:t>平均</a:t>
            </a:r>
            <a:endParaRPr lang="en-US" altLang="zh-TW" sz="18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9E19B-7271-A930-0A2E-1C9624424113}"/>
              </a:ext>
            </a:extLst>
          </p:cNvPr>
          <p:cNvSpPr/>
          <p:nvPr/>
        </p:nvSpPr>
        <p:spPr>
          <a:xfrm>
            <a:off x="-10667676" y="2265105"/>
            <a:ext cx="2769738" cy="390709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資料格式待</a:t>
            </a:r>
            <a:endParaRPr lang="en-US" altLang="zh-TW" sz="2700" dirty="0"/>
          </a:p>
          <a:p>
            <a:pPr algn="ctr"/>
            <a:r>
              <a:rPr lang="zh-TW" altLang="en-US" sz="2700" dirty="0"/>
              <a:t>定義</a:t>
            </a:r>
            <a:endParaRPr lang="en-US" altLang="zh-TW" sz="2700" dirty="0"/>
          </a:p>
          <a:p>
            <a:pPr algn="ctr"/>
            <a:endParaRPr lang="en-US" altLang="zh-TW" sz="2700" dirty="0"/>
          </a:p>
          <a:p>
            <a:pPr algn="ctr"/>
            <a:r>
              <a:rPr lang="zh-TW" altLang="en-US" sz="2700" dirty="0"/>
              <a:t>明彰</a:t>
            </a:r>
            <a:endParaRPr lang="en-US" altLang="zh-TW" sz="2700" dirty="0"/>
          </a:p>
          <a:p>
            <a:pPr algn="ctr"/>
            <a:r>
              <a:rPr lang="en-US" altLang="zh-TW" sz="2700" dirty="0"/>
              <a:t>(</a:t>
            </a:r>
            <a:r>
              <a:rPr lang="zh-TW" altLang="en-US" sz="2700" dirty="0"/>
              <a:t>每天 </a:t>
            </a:r>
            <a:r>
              <a:rPr lang="en-US" altLang="zh-TW" sz="2700" dirty="0"/>
              <a:t>0</a:t>
            </a:r>
            <a:r>
              <a:rPr lang="zh-TW" altLang="en-US" sz="2700" dirty="0"/>
              <a:t> </a:t>
            </a:r>
            <a:r>
              <a:rPr lang="en-US" altLang="zh-TW" sz="2700" dirty="0"/>
              <a:t>:</a:t>
            </a:r>
            <a:r>
              <a:rPr lang="zh-TW" altLang="en-US" sz="2700" dirty="0"/>
              <a:t> </a:t>
            </a:r>
            <a:r>
              <a:rPr lang="en-US" altLang="zh-TW" sz="2700" dirty="0"/>
              <a:t>10</a:t>
            </a:r>
            <a:r>
              <a:rPr lang="zh-TW" altLang="en-US" sz="2700" dirty="0"/>
              <a:t> 拋，每次拋 </a:t>
            </a:r>
            <a:r>
              <a:rPr lang="en-US" altLang="zh-TW" sz="2700" dirty="0"/>
              <a:t>7 </a:t>
            </a:r>
            <a:r>
              <a:rPr lang="zh-TW" altLang="en-US" sz="2700" dirty="0"/>
              <a:t>天 </a:t>
            </a:r>
            <a:r>
              <a:rPr lang="en-US" altLang="zh-TW" sz="2700" dirty="0"/>
              <a:t>)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94AACD3-5899-B014-4148-4966B3988BB9}"/>
              </a:ext>
            </a:extLst>
          </p:cNvPr>
          <p:cNvSpPr/>
          <p:nvPr/>
        </p:nvSpPr>
        <p:spPr>
          <a:xfrm>
            <a:off x="-4582148" y="3247939"/>
            <a:ext cx="2457450" cy="41631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周 </a:t>
            </a:r>
            <a:r>
              <a:rPr lang="en-US" altLang="zh-TW" sz="1050" dirty="0"/>
              <a:t>by </a:t>
            </a:r>
            <a:r>
              <a:rPr lang="zh-TW" altLang="en-US" sz="1050" dirty="0"/>
              <a:t>天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2C7B265-D6AC-3A69-E47A-93DD8D79C535}"/>
              </a:ext>
            </a:extLst>
          </p:cNvPr>
          <p:cNvSpPr/>
          <p:nvPr/>
        </p:nvSpPr>
        <p:spPr>
          <a:xfrm>
            <a:off x="-4533570" y="4840124"/>
            <a:ext cx="2457450" cy="41631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周 </a:t>
            </a:r>
            <a:r>
              <a:rPr lang="en-US" altLang="zh-TW" sz="1050" dirty="0"/>
              <a:t>by </a:t>
            </a:r>
            <a:r>
              <a:rPr lang="zh-TW" altLang="en-US" sz="1050" dirty="0"/>
              <a:t>天</a:t>
            </a:r>
          </a:p>
        </p:txBody>
      </p:sp>
      <p:sp>
        <p:nvSpPr>
          <p:cNvPr id="41" name="十字形 40">
            <a:extLst>
              <a:ext uri="{FF2B5EF4-FFF2-40B4-BE49-F238E27FC236}">
                <a16:creationId xmlns:a16="http://schemas.microsoft.com/office/drawing/2014/main" id="{6AC10629-78BA-53B2-D063-56BEF16458A9}"/>
              </a:ext>
            </a:extLst>
          </p:cNvPr>
          <p:cNvSpPr/>
          <p:nvPr/>
        </p:nvSpPr>
        <p:spPr>
          <a:xfrm rot="1811988">
            <a:off x="-4094251" y="6025514"/>
            <a:ext cx="1172497" cy="102990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EDACB9-BEAA-6AE7-7026-53998BDADA7E}"/>
              </a:ext>
            </a:extLst>
          </p:cNvPr>
          <p:cNvSpPr/>
          <p:nvPr/>
        </p:nvSpPr>
        <p:spPr>
          <a:xfrm>
            <a:off x="3665124" y="4059818"/>
            <a:ext cx="1835505" cy="17483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下面那排的棧板編號</a:t>
            </a:r>
          </a:p>
        </p:txBody>
      </p:sp>
    </p:spTree>
    <p:extLst>
      <p:ext uri="{BB962C8B-B14F-4D97-AF65-F5344CB8AC3E}">
        <p14:creationId xmlns:p14="http://schemas.microsoft.com/office/powerpoint/2010/main" val="403220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9D4CB4-F392-3C60-E1C0-E0E4B3A7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28" y="-17063"/>
            <a:ext cx="3867002" cy="20633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4BAE25-0EBF-B44A-AF80-5E1FF6EFC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92" y="2275634"/>
            <a:ext cx="3987211" cy="20633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EEBE37-342B-1D16-FBA6-E5DFD383F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373" y="15265"/>
            <a:ext cx="2691488" cy="516142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8928243C-65C9-1694-2973-9473C9FF89C5}"/>
              </a:ext>
            </a:extLst>
          </p:cNvPr>
          <p:cNvGrpSpPr/>
          <p:nvPr/>
        </p:nvGrpSpPr>
        <p:grpSpPr>
          <a:xfrm>
            <a:off x="1208803" y="2358037"/>
            <a:ext cx="3664623" cy="1928563"/>
            <a:chOff x="1135822" y="2359020"/>
            <a:chExt cx="3664623" cy="192856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95430C0-63C9-24C2-C5E6-8792295DA95D}"/>
                </a:ext>
              </a:extLst>
            </p:cNvPr>
            <p:cNvSpPr/>
            <p:nvPr/>
          </p:nvSpPr>
          <p:spPr>
            <a:xfrm>
              <a:off x="1135822" y="2359020"/>
              <a:ext cx="972986" cy="79362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6D8F7D6-26E0-A59F-A178-DD3E723B8731}"/>
                </a:ext>
              </a:extLst>
            </p:cNvPr>
            <p:cNvSpPr/>
            <p:nvPr/>
          </p:nvSpPr>
          <p:spPr>
            <a:xfrm>
              <a:off x="1162395" y="3205655"/>
              <a:ext cx="354874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15B6EE-B8DD-904F-C8A1-8B7157FC1CF7}"/>
                </a:ext>
              </a:extLst>
            </p:cNvPr>
            <p:cNvSpPr/>
            <p:nvPr/>
          </p:nvSpPr>
          <p:spPr>
            <a:xfrm>
              <a:off x="1188196" y="4000926"/>
              <a:ext cx="1755297" cy="2866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24 10%</a:t>
              </a:r>
              <a:endParaRPr lang="zh-TW" altLang="en-US" sz="105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9504E5-D708-D7A2-5634-5C25E78BE773}"/>
                </a:ext>
              </a:extLst>
            </p:cNvPr>
            <p:cNvSpPr/>
            <p:nvPr/>
          </p:nvSpPr>
          <p:spPr>
            <a:xfrm>
              <a:off x="3016331" y="2385524"/>
              <a:ext cx="972986" cy="79362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B91205-3998-A759-DC1B-3814F29604BE}"/>
                </a:ext>
              </a:extLst>
            </p:cNvPr>
            <p:cNvSpPr/>
            <p:nvPr/>
          </p:nvSpPr>
          <p:spPr>
            <a:xfrm>
              <a:off x="2108808" y="2383880"/>
              <a:ext cx="90752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4BC3D41-A196-BFE2-0229-AC55C4812997}"/>
                </a:ext>
              </a:extLst>
            </p:cNvPr>
            <p:cNvSpPr/>
            <p:nvPr/>
          </p:nvSpPr>
          <p:spPr>
            <a:xfrm>
              <a:off x="3892922" y="2383880"/>
              <a:ext cx="90752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7D9E78-C969-8677-8254-C1CF6A5AE36F}"/>
                </a:ext>
              </a:extLst>
            </p:cNvPr>
            <p:cNvSpPr/>
            <p:nvPr/>
          </p:nvSpPr>
          <p:spPr>
            <a:xfrm>
              <a:off x="3887696" y="2409245"/>
              <a:ext cx="876591" cy="28665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2AB1CDA-056B-F388-43DD-F6EACE20E723}"/>
                </a:ext>
              </a:extLst>
            </p:cNvPr>
            <p:cNvSpPr/>
            <p:nvPr/>
          </p:nvSpPr>
          <p:spPr>
            <a:xfrm>
              <a:off x="1188197" y="3181408"/>
              <a:ext cx="824217" cy="844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6783F1-B3C6-BB15-44AD-AABB1603C348}"/>
                </a:ext>
              </a:extLst>
            </p:cNvPr>
            <p:cNvSpPr/>
            <p:nvPr/>
          </p:nvSpPr>
          <p:spPr>
            <a:xfrm>
              <a:off x="3174348" y="3177509"/>
              <a:ext cx="824217" cy="44425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92C3489-34FD-1AFC-7CCD-1D60FF3A159D}"/>
                </a:ext>
              </a:extLst>
            </p:cNvPr>
            <p:cNvSpPr/>
            <p:nvPr/>
          </p:nvSpPr>
          <p:spPr>
            <a:xfrm>
              <a:off x="1995281" y="3664425"/>
              <a:ext cx="966380" cy="38894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63303331-A687-F9A4-78A7-E0598E08A317}"/>
              </a:ext>
            </a:extLst>
          </p:cNvPr>
          <p:cNvSpPr/>
          <p:nvPr/>
        </p:nvSpPr>
        <p:spPr>
          <a:xfrm>
            <a:off x="493858" y="4369838"/>
            <a:ext cx="5094515" cy="6417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CED3D95-493B-3250-852A-6E49895F3D69}"/>
              </a:ext>
            </a:extLst>
          </p:cNvPr>
          <p:cNvCxnSpPr>
            <a:cxnSpLocks/>
          </p:cNvCxnSpPr>
          <p:nvPr/>
        </p:nvCxnSpPr>
        <p:spPr>
          <a:xfrm flipH="1">
            <a:off x="1084821" y="2249072"/>
            <a:ext cx="12185" cy="203851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DFF6C92-80EB-2873-DAA3-00714E4AEBD3}"/>
              </a:ext>
            </a:extLst>
          </p:cNvPr>
          <p:cNvCxnSpPr>
            <a:cxnSpLocks/>
          </p:cNvCxnSpPr>
          <p:nvPr/>
        </p:nvCxnSpPr>
        <p:spPr>
          <a:xfrm>
            <a:off x="6145556" y="3008809"/>
            <a:ext cx="0" cy="6270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ED9A6A55-AB6E-9546-9AAD-A83E4BDDF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-4275459"/>
            <a:ext cx="7515835" cy="36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1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收貨待驗區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收貨待驗區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120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18084" y="1582644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1" y="2275299"/>
            <a:ext cx="5912012" cy="23241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84" y="2571750"/>
            <a:ext cx="1328591" cy="1530170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D2607833-F62D-4E9B-8E96-75F5FD063E8E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收货待验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771A54A-44E1-4907-8C1B-00785842B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2D86EFB9-9329-465B-B342-F18D385E83AD}"/>
              </a:ext>
            </a:extLst>
          </p:cNvPr>
          <p:cNvSpPr/>
          <p:nvPr/>
        </p:nvSpPr>
        <p:spPr>
          <a:xfrm>
            <a:off x="3215761" y="-1457482"/>
            <a:ext cx="231113" cy="338821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B4EFEBA-D2DB-496D-8AFC-17CCAAA0B4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-4206543"/>
            <a:ext cx="7947102" cy="447024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7A80E75-1A10-4B2B-8214-33B95DD83D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88" y="524022"/>
            <a:ext cx="7928347" cy="4459695"/>
          </a:xfrm>
          <a:prstGeom prst="rect">
            <a:avLst/>
          </a:prstGeom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AE01840A-C65D-4E17-AD2E-2FB0EC052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256194"/>
              </p:ext>
            </p:extLst>
          </p:nvPr>
        </p:nvGraphicFramePr>
        <p:xfrm>
          <a:off x="11013123" y="-2573675"/>
          <a:ext cx="2190750" cy="419100"/>
        </p:xfrm>
        <a:graphic>
          <a:graphicData uri="http://schemas.openxmlformats.org/drawingml/2006/table">
            <a:tbl>
              <a:tblPr/>
              <a:tblGrid>
                <a:gridCol w="140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顯示已驗未入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板數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6EC2850-9D2F-E6D5-9628-98B748FA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14808"/>
              </p:ext>
            </p:extLst>
          </p:nvPr>
        </p:nvGraphicFramePr>
        <p:xfrm>
          <a:off x="11024777" y="-3764954"/>
          <a:ext cx="2190750" cy="419100"/>
        </p:xfrm>
        <a:graphic>
          <a:graphicData uri="http://schemas.openxmlformats.org/drawingml/2006/table">
            <a:tbl>
              <a:tblPr/>
              <a:tblGrid>
                <a:gridCol w="140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使用狀態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EFB6CC54-B04D-2CBD-80CA-4228AAA97A7C}"/>
              </a:ext>
            </a:extLst>
          </p:cNvPr>
          <p:cNvGrpSpPr/>
          <p:nvPr/>
        </p:nvGrpSpPr>
        <p:grpSpPr>
          <a:xfrm>
            <a:off x="9204290" y="-3915798"/>
            <a:ext cx="1808834" cy="1139890"/>
            <a:chOff x="9384015" y="9556234"/>
            <a:chExt cx="2922202" cy="149773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BEC5780-1DBC-B6E8-E918-7EC7F679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84015" y="9556234"/>
              <a:ext cx="2922202" cy="1497731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6A07D7C-99C5-D54D-D05B-102ECF9A75A7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194C8AE-02A3-1C64-93F0-915C079A5E01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DE3000E-FFBB-7077-AFB9-BE3555CD4F68}"/>
                </a:ext>
              </a:extLst>
            </p:cNvPr>
            <p:cNvSpPr/>
            <p:nvPr/>
          </p:nvSpPr>
          <p:spPr>
            <a:xfrm>
              <a:off x="11531220" y="9804458"/>
              <a:ext cx="432047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5" name="橢圓 24">
            <a:extLst>
              <a:ext uri="{FF2B5EF4-FFF2-40B4-BE49-F238E27FC236}">
                <a16:creationId xmlns:a16="http://schemas.microsoft.com/office/drawing/2014/main" id="{7373388D-43F1-1CD1-1665-9486C06F91B0}"/>
              </a:ext>
            </a:extLst>
          </p:cNvPr>
          <p:cNvSpPr/>
          <p:nvPr/>
        </p:nvSpPr>
        <p:spPr>
          <a:xfrm>
            <a:off x="9343303" y="-3761316"/>
            <a:ext cx="1440160" cy="9361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?</a:t>
            </a:r>
            <a:endParaRPr lang="zh-TW" altLang="en-US" sz="48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AB557884-31CC-B7D9-A53D-8D461D65D3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7600" b="12067"/>
          <a:stretch/>
        </p:blipFill>
        <p:spPr>
          <a:xfrm>
            <a:off x="9222317" y="-4056812"/>
            <a:ext cx="1808835" cy="1333407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732CAD8-92E7-4089-A7F0-BA4ABF005A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833" y="-3104642"/>
            <a:ext cx="352956" cy="32873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181472B-D9AE-DC41-60DD-0F0A314064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4041" y="-2659240"/>
            <a:ext cx="1700297" cy="72684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9722989-090C-F120-18B7-398483947B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4040" y="-1958071"/>
            <a:ext cx="2248214" cy="96215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D18241E-B301-763A-8526-82BCF1798F0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原物料區</a:t>
            </a:r>
            <a:r>
              <a:rPr lang="en-US" altLang="zh-TW" sz="2800" dirty="0">
                <a:cs typeface="Arial" pitchFamily="34" charset="0"/>
              </a:rPr>
              <a:t>_POL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19327" y="1500166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原物料區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775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702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 l="20637" t="15863" r="20006" b="15626"/>
          <a:stretch>
            <a:fillRect/>
          </a:stretch>
        </p:blipFill>
        <p:spPr bwMode="auto">
          <a:xfrm>
            <a:off x="327780" y="2616756"/>
            <a:ext cx="1318895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550" y="3142605"/>
            <a:ext cx="6016830" cy="151416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332" y="1925385"/>
            <a:ext cx="6016830" cy="119098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9A71B855-2928-4B75-AE7F-E2DBD5AE4999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原物料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0123252-9AA7-4654-B6D8-E669C4731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D31B2C85-2479-432F-9793-36C1C9E898F4}"/>
              </a:ext>
            </a:extLst>
          </p:cNvPr>
          <p:cNvSpPr/>
          <p:nvPr/>
        </p:nvSpPr>
        <p:spPr>
          <a:xfrm>
            <a:off x="3145394" y="-3863965"/>
            <a:ext cx="280885" cy="1008694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355B058-9519-4747-BDFF-AC397A11175D}"/>
              </a:ext>
            </a:extLst>
          </p:cNvPr>
          <p:cNvSpPr/>
          <p:nvPr/>
        </p:nvSpPr>
        <p:spPr>
          <a:xfrm>
            <a:off x="3661044" y="-3863965"/>
            <a:ext cx="280885" cy="1008694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7EF0AD4-61CD-487E-A2A3-198F8629F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8"/>
          <a:stretch/>
        </p:blipFill>
        <p:spPr>
          <a:xfrm>
            <a:off x="9331243" y="-4356931"/>
            <a:ext cx="8157192" cy="376032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89450AC-5CA0-40FE-B3CC-3D74FC5506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261577"/>
            <a:ext cx="8517232" cy="4790943"/>
          </a:xfrm>
          <a:prstGeom prst="rect">
            <a:avLst/>
          </a:prstGeom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7C3D273-651C-4B9A-994F-FCDDC0C6C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54038"/>
              </p:ext>
            </p:extLst>
          </p:nvPr>
        </p:nvGraphicFramePr>
        <p:xfrm>
          <a:off x="11683577" y="-3079562"/>
          <a:ext cx="3655914" cy="1012746"/>
        </p:xfrm>
        <a:graphic>
          <a:graphicData uri="http://schemas.openxmlformats.org/drawingml/2006/table">
            <a:tbl>
              <a:tblPr/>
              <a:tblGrid>
                <a:gridCol w="235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Json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E841958-9E45-B9B0-FE69-8C07FCDF54F5}"/>
              </a:ext>
            </a:extLst>
          </p:cNvPr>
          <p:cNvSpPr/>
          <p:nvPr/>
        </p:nvSpPr>
        <p:spPr>
          <a:xfrm>
            <a:off x="3077833" y="-2692714"/>
            <a:ext cx="1080782" cy="625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數據一樣</a:t>
            </a:r>
            <a:endParaRPr lang="en-US" altLang="zh-TW" sz="1600" dirty="0"/>
          </a:p>
          <a:p>
            <a:pPr algn="ctr"/>
            <a:r>
              <a:rPr lang="en-US" altLang="zh-TW" sz="1600" dirty="0"/>
              <a:t>UI</a:t>
            </a:r>
            <a:r>
              <a:rPr lang="zh-TW" altLang="en-US" sz="1600" dirty="0"/>
              <a:t>一樣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E7E83B-DBA1-9ABF-8E8C-728623A095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5809" y="-2601656"/>
            <a:ext cx="1848549" cy="71757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04B7DE7-921F-36CB-D83E-3C068BC4D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9901" y="-3981118"/>
            <a:ext cx="1937501" cy="1319922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97C71691-2995-0117-7D6B-888ED6FF7FC2}"/>
              </a:ext>
            </a:extLst>
          </p:cNvPr>
          <p:cNvGrpSpPr/>
          <p:nvPr/>
        </p:nvGrpSpPr>
        <p:grpSpPr>
          <a:xfrm>
            <a:off x="9409901" y="-1935768"/>
            <a:ext cx="1732167" cy="1169412"/>
            <a:chOff x="9384014" y="9556232"/>
            <a:chExt cx="2922202" cy="1497731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EBEDF08D-7C3F-43E8-A36D-5246D1F7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12E4752-FCD0-21E8-4BB2-C06963C8784E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B04A2DD-7B0C-F6AB-C203-94944F4ED11E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44D85D5-F1BE-DFEC-E37C-ADDDEA2B227D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71E4D11F-B855-E810-08B7-DFA756240FE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7600" b="12067"/>
          <a:stretch/>
        </p:blipFill>
        <p:spPr>
          <a:xfrm>
            <a:off x="9409901" y="-1952971"/>
            <a:ext cx="1808835" cy="133340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9D90531-975D-9CCC-323E-ED3655A695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_SPL/MRB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_MRB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l="21080" t="15075" r="20006" b="23501"/>
          <a:stretch>
            <a:fillRect/>
          </a:stretch>
        </p:blipFill>
        <p:spPr bwMode="auto">
          <a:xfrm>
            <a:off x="296525" y="2616755"/>
            <a:ext cx="1350150" cy="1665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1398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20" y="2382547"/>
            <a:ext cx="5905500" cy="2133600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502ED9C-E63A-4A6A-9FFD-8100CC08FD2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特殊仓</a:t>
            </a:r>
            <a:endParaRPr lang="en-US" altLang="zh-TW" dirty="0"/>
          </a:p>
          <a:p>
            <a:pPr algn="ctr"/>
            <a:r>
              <a:rPr lang="en-US" altLang="zh-TW" sz="1400" dirty="0">
                <a:cs typeface="Arial" pitchFamily="34" charset="0"/>
              </a:rPr>
              <a:t>SPL/MRB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DF96B63-0283-40A8-8F46-175CCFDF4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16734D5B-0113-40FE-B743-1302F6DFC8A8}"/>
              </a:ext>
            </a:extLst>
          </p:cNvPr>
          <p:cNvSpPr/>
          <p:nvPr/>
        </p:nvSpPr>
        <p:spPr>
          <a:xfrm>
            <a:off x="2456765" y="-1658720"/>
            <a:ext cx="353318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2569FD3-5E7A-431F-A326-56F7EADD51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-4206543"/>
            <a:ext cx="7889836" cy="4438033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726A721-6AC2-4CB7-8A8C-AD50B4577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943905"/>
              </p:ext>
            </p:extLst>
          </p:nvPr>
        </p:nvGraphicFramePr>
        <p:xfrm>
          <a:off x="11232740" y="-3818960"/>
          <a:ext cx="2635250" cy="828675"/>
        </p:xfrm>
        <a:graphic>
          <a:graphicData uri="http://schemas.openxmlformats.org/drawingml/2006/table">
            <a:tbl>
              <a:tblPr/>
              <a:tblGrid>
                <a:gridCol w="1694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" name="圖片 20">
            <a:extLst>
              <a:ext uri="{FF2B5EF4-FFF2-40B4-BE49-F238E27FC236}">
                <a16:creationId xmlns:a16="http://schemas.microsoft.com/office/drawing/2014/main" id="{DA95792F-F543-4E76-A5B2-05777D1164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50617B-0589-92E1-2474-EBCF30C308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5239" y="-3815214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材料</a:t>
            </a:r>
            <a:r>
              <a:rPr lang="en-US" altLang="zh-TW" sz="2800" dirty="0">
                <a:cs typeface="Arial" pitchFamily="34" charset="0"/>
              </a:rPr>
              <a:t>ENG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材料</a:t>
              </a:r>
              <a:r>
                <a:rPr lang="en-US" altLang="zh-TW" sz="1000" dirty="0">
                  <a:solidFill>
                    <a:schemeClr val="tx1"/>
                  </a:solidFill>
                </a:rPr>
                <a:t>ENG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20194" t="19012" r="20449" b="14051"/>
          <a:stretch>
            <a:fillRect/>
          </a:stretch>
        </p:blipFill>
        <p:spPr bwMode="auto">
          <a:xfrm>
            <a:off x="318084" y="2526746"/>
            <a:ext cx="1328591" cy="153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8084" y="1582644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795" y="2188163"/>
            <a:ext cx="4285995" cy="2138782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27667685-67F1-429F-A9B6-48F932939381}"/>
              </a:ext>
            </a:extLst>
          </p:cNvPr>
          <p:cNvSpPr/>
          <p:nvPr/>
        </p:nvSpPr>
        <p:spPr>
          <a:xfrm>
            <a:off x="3463658" y="188618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ENG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FE3E107-10D3-4A02-A449-7033C72BA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A2E2942-3850-49C5-ADD4-F3E584875196}"/>
              </a:ext>
            </a:extLst>
          </p:cNvPr>
          <p:cNvSpPr/>
          <p:nvPr/>
        </p:nvSpPr>
        <p:spPr>
          <a:xfrm>
            <a:off x="2914230" y="-1703725"/>
            <a:ext cx="460214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E37BA07-614C-4338-AF5D-11F3F5CAE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56" y="-4194593"/>
            <a:ext cx="7981769" cy="448974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41EC428-BA08-4D41-A061-76B3FF737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21" y="519222"/>
            <a:ext cx="7981769" cy="4489745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492F368-BCE4-4148-B7AD-9B564C0A2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54116"/>
              </p:ext>
            </p:extLst>
          </p:nvPr>
        </p:nvGraphicFramePr>
        <p:xfrm>
          <a:off x="11354157" y="-3764954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橢圓 21">
            <a:extLst>
              <a:ext uri="{FF2B5EF4-FFF2-40B4-BE49-F238E27FC236}">
                <a16:creationId xmlns:a16="http://schemas.microsoft.com/office/drawing/2014/main" id="{BE3EC78B-B215-43F2-82E3-E436FDE0B113}"/>
              </a:ext>
            </a:extLst>
          </p:cNvPr>
          <p:cNvSpPr/>
          <p:nvPr/>
        </p:nvSpPr>
        <p:spPr>
          <a:xfrm>
            <a:off x="8301430" y="-533595"/>
            <a:ext cx="2070230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</a:t>
            </a:r>
            <a:r>
              <a:rPr lang="en-US" altLang="zh-TW" sz="2400" dirty="0"/>
              <a:t>AUO</a:t>
            </a:r>
            <a:r>
              <a:rPr lang="zh-TW" altLang="en-US" sz="2400" dirty="0"/>
              <a:t>确认 有</a:t>
            </a:r>
            <a:r>
              <a:rPr lang="en-US" altLang="zh-TW" sz="2400" dirty="0"/>
              <a:t>ENG</a:t>
            </a:r>
            <a:r>
              <a:rPr lang="zh-TW" altLang="en-US" sz="2400" dirty="0"/>
              <a:t>资料能接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3A616-7401-AB74-0EE2-2F5BF3AA22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7853" y="-3929330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315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_ENG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85980" y="1522405"/>
              <a:ext cx="1035116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_ENG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223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19012" r="20006" b="14838"/>
          <a:stretch>
            <a:fillRect/>
          </a:stretch>
        </p:blipFill>
        <p:spPr bwMode="auto">
          <a:xfrm>
            <a:off x="296525" y="2616755"/>
            <a:ext cx="1350150" cy="17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7150" y="1582292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546" y="2051361"/>
            <a:ext cx="6276975" cy="246440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496C9270-FDEA-4543-A966-2FC90EB476C1}"/>
              </a:ext>
            </a:extLst>
          </p:cNvPr>
          <p:cNvSpPr/>
          <p:nvPr/>
        </p:nvSpPr>
        <p:spPr>
          <a:xfrm>
            <a:off x="4145605" y="2544057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ENG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76C57BB-12C7-4592-8D9A-0A9A3DA5F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381303B-D3CE-4C61-B701-CD46A49B0C30}"/>
              </a:ext>
            </a:extLst>
          </p:cNvPr>
          <p:cNvSpPr/>
          <p:nvPr/>
        </p:nvSpPr>
        <p:spPr>
          <a:xfrm>
            <a:off x="6957265" y="-2153775"/>
            <a:ext cx="402134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FCEC0F9-0241-4AAB-B277-687EB0C002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56" y="-4194593"/>
            <a:ext cx="7981769" cy="448974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E0150E-93D8-4026-8B2C-995460772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21" y="519222"/>
            <a:ext cx="7981769" cy="448974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11E5BB-A98F-0476-30C8-6E23F629B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03509"/>
              </p:ext>
            </p:extLst>
          </p:nvPr>
        </p:nvGraphicFramePr>
        <p:xfrm>
          <a:off x="11354157" y="-3764954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AE0544F-016D-5A32-77D9-80824F18D05B}"/>
              </a:ext>
            </a:extLst>
          </p:cNvPr>
          <p:cNvSpPr/>
          <p:nvPr/>
        </p:nvSpPr>
        <p:spPr>
          <a:xfrm>
            <a:off x="8301430" y="-533595"/>
            <a:ext cx="2070230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</a:t>
            </a:r>
            <a:r>
              <a:rPr lang="en-US" altLang="zh-TW" sz="2400" dirty="0"/>
              <a:t>AUO</a:t>
            </a:r>
            <a:r>
              <a:rPr lang="zh-TW" altLang="en-US" sz="2400" dirty="0"/>
              <a:t>确认 有</a:t>
            </a:r>
            <a:r>
              <a:rPr lang="en-US" altLang="zh-TW" sz="2400" dirty="0"/>
              <a:t>ENG</a:t>
            </a:r>
            <a:r>
              <a:rPr lang="zh-TW" altLang="en-US" sz="2400" dirty="0"/>
              <a:t>资料能接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FF8E937-F104-A043-4286-705B581DE0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147" y="-3908970"/>
            <a:ext cx="1937501" cy="254728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18A196F-5D0A-2C10-DA03-211CD6199B4B}"/>
              </a:ext>
            </a:extLst>
          </p:cNvPr>
          <p:cNvSpPr/>
          <p:nvPr/>
        </p:nvSpPr>
        <p:spPr>
          <a:xfrm>
            <a:off x="9900592" y="-1604714"/>
            <a:ext cx="936104" cy="288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時間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EB46F7B-4987-A385-9FAC-D323CA476212}"/>
              </a:ext>
            </a:extLst>
          </p:cNvPr>
          <p:cNvSpPr/>
          <p:nvPr/>
        </p:nvSpPr>
        <p:spPr>
          <a:xfrm>
            <a:off x="9122725" y="-3044874"/>
            <a:ext cx="380160" cy="926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庫存區</a:t>
            </a:r>
            <a:r>
              <a:rPr lang="en-US" altLang="zh-TW" sz="2800" dirty="0">
                <a:cs typeface="Arial" pitchFamily="34" charset="0"/>
              </a:rPr>
              <a:t>1-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49538" y="1518072"/>
              <a:ext cx="1068554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成品庫存區</a:t>
              </a:r>
              <a:r>
                <a:rPr lang="en-US" altLang="zh-TW" sz="1000" dirty="0">
                  <a:solidFill>
                    <a:schemeClr val="tx1"/>
                  </a:solidFill>
                </a:rPr>
                <a:t>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126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88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20588" r="22221" b="19563"/>
          <a:stretch>
            <a:fillRect/>
          </a:stretch>
        </p:blipFill>
        <p:spPr bwMode="auto">
          <a:xfrm>
            <a:off x="318083" y="2571750"/>
            <a:ext cx="1328591" cy="175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8084" y="1572646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242" y="2202593"/>
            <a:ext cx="6026128" cy="214312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62E00BF8-4D15-4A98-9386-8D0F5F91C56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库存区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563C856-E353-4204-9250-4832AB753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CF8F8774-06E4-47B1-86B6-B2F7805A855B}"/>
              </a:ext>
            </a:extLst>
          </p:cNvPr>
          <p:cNvSpPr/>
          <p:nvPr/>
        </p:nvSpPr>
        <p:spPr>
          <a:xfrm>
            <a:off x="6732240" y="-3044874"/>
            <a:ext cx="362423" cy="886329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7DC86E2-4C03-4359-BF5F-D45C82BD88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883" y="-4188228"/>
            <a:ext cx="7877527" cy="443110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F34D39D-54A1-497F-A05E-E1E1FED5EC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sp>
        <p:nvSpPr>
          <p:cNvPr id="3" name="星形: 五角 2">
            <a:extLst>
              <a:ext uri="{FF2B5EF4-FFF2-40B4-BE49-F238E27FC236}">
                <a16:creationId xmlns:a16="http://schemas.microsoft.com/office/drawing/2014/main" id="{53EDD114-2EBC-7CC2-0443-AFEFAB02BD08}"/>
              </a:ext>
            </a:extLst>
          </p:cNvPr>
          <p:cNvSpPr/>
          <p:nvPr/>
        </p:nvSpPr>
        <p:spPr>
          <a:xfrm>
            <a:off x="2552936" y="318258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537479-B181-2268-C60C-8260292B79D7}"/>
              </a:ext>
            </a:extLst>
          </p:cNvPr>
          <p:cNvSpPr/>
          <p:nvPr/>
        </p:nvSpPr>
        <p:spPr>
          <a:xfrm>
            <a:off x="13082288" y="1300126"/>
            <a:ext cx="1305145" cy="35644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  <a:p>
            <a:pPr algn="ctr"/>
            <a:r>
              <a:rPr lang="en-US" altLang="zh-TW" sz="1100" b="1" dirty="0"/>
              <a:t>(fixed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3D, not data streaming)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33F3A4-FA65-4E5A-9A11-3A37763145BF}"/>
              </a:ext>
            </a:extLst>
          </p:cNvPr>
          <p:cNvSpPr/>
          <p:nvPr/>
        </p:nvSpPr>
        <p:spPr>
          <a:xfrm>
            <a:off x="13114082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58A0F7-CDFB-0083-094C-6F51910E92FA}"/>
              </a:ext>
            </a:extLst>
          </p:cNvPr>
          <p:cNvSpPr/>
          <p:nvPr/>
        </p:nvSpPr>
        <p:spPr>
          <a:xfrm>
            <a:off x="13523561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10D80E-F87B-3EB7-FDFF-9BE82F64992B}"/>
              </a:ext>
            </a:extLst>
          </p:cNvPr>
          <p:cNvSpPr/>
          <p:nvPr/>
        </p:nvSpPr>
        <p:spPr>
          <a:xfrm>
            <a:off x="13933040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5C22DE-963F-5DB2-C35F-716EDE3FF976}"/>
              </a:ext>
            </a:extLst>
          </p:cNvPr>
          <p:cNvSpPr/>
          <p:nvPr/>
        </p:nvSpPr>
        <p:spPr>
          <a:xfrm>
            <a:off x="13114082" y="162014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48DF491-1F40-315E-8BE8-F2F88FEEE921}"/>
              </a:ext>
            </a:extLst>
          </p:cNvPr>
          <p:cNvSpPr/>
          <p:nvPr/>
        </p:nvSpPr>
        <p:spPr>
          <a:xfrm>
            <a:off x="13523561" y="1620140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46A80EA-3841-A82D-C5F1-4E2FC1C9D7F0}"/>
              </a:ext>
            </a:extLst>
          </p:cNvPr>
          <p:cNvSpPr/>
          <p:nvPr/>
        </p:nvSpPr>
        <p:spPr>
          <a:xfrm>
            <a:off x="13933040" y="16154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8D07055-2D5F-CB4E-110A-DBC1D4219424}"/>
              </a:ext>
            </a:extLst>
          </p:cNvPr>
          <p:cNvSpPr/>
          <p:nvPr/>
        </p:nvSpPr>
        <p:spPr>
          <a:xfrm>
            <a:off x="13114082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7DCB3C1-F600-98C1-5EC0-CB289810D245}"/>
              </a:ext>
            </a:extLst>
          </p:cNvPr>
          <p:cNvSpPr/>
          <p:nvPr/>
        </p:nvSpPr>
        <p:spPr>
          <a:xfrm>
            <a:off x="13523561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99F2DD2-87E1-2E50-B631-17AD93B78D0A}"/>
              </a:ext>
            </a:extLst>
          </p:cNvPr>
          <p:cNvSpPr/>
          <p:nvPr/>
        </p:nvSpPr>
        <p:spPr>
          <a:xfrm>
            <a:off x="13933040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7898058-3218-0A93-80C1-C848F1034E61}"/>
              </a:ext>
            </a:extLst>
          </p:cNvPr>
          <p:cNvSpPr/>
          <p:nvPr/>
        </p:nvSpPr>
        <p:spPr>
          <a:xfrm>
            <a:off x="13114082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4658B3-D575-5433-3274-EB23805BF449}"/>
              </a:ext>
            </a:extLst>
          </p:cNvPr>
          <p:cNvSpPr/>
          <p:nvPr/>
        </p:nvSpPr>
        <p:spPr>
          <a:xfrm>
            <a:off x="13523561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4744653-8881-5C83-196D-394E3E08A22D}"/>
              </a:ext>
            </a:extLst>
          </p:cNvPr>
          <p:cNvSpPr/>
          <p:nvPr/>
        </p:nvSpPr>
        <p:spPr>
          <a:xfrm>
            <a:off x="13933040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A0C6BF4-A944-22FB-B284-1B19E251B320}"/>
              </a:ext>
            </a:extLst>
          </p:cNvPr>
          <p:cNvSpPr/>
          <p:nvPr/>
        </p:nvSpPr>
        <p:spPr>
          <a:xfrm>
            <a:off x="13114082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953D0C0-5DA9-CFE8-EDF7-606DAA3244BF}"/>
              </a:ext>
            </a:extLst>
          </p:cNvPr>
          <p:cNvSpPr/>
          <p:nvPr/>
        </p:nvSpPr>
        <p:spPr>
          <a:xfrm>
            <a:off x="13523561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C3D53DA-3F0A-359F-E504-82779BF8F06C}"/>
              </a:ext>
            </a:extLst>
          </p:cNvPr>
          <p:cNvSpPr/>
          <p:nvPr/>
        </p:nvSpPr>
        <p:spPr>
          <a:xfrm>
            <a:off x="13933040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4F1DD47-0F70-99F0-01BE-D034A22BF822}"/>
              </a:ext>
            </a:extLst>
          </p:cNvPr>
          <p:cNvSpPr/>
          <p:nvPr/>
        </p:nvSpPr>
        <p:spPr>
          <a:xfrm>
            <a:off x="13114082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887B159-FEF7-EE7C-9ACA-9636C70A2355}"/>
              </a:ext>
            </a:extLst>
          </p:cNvPr>
          <p:cNvSpPr/>
          <p:nvPr/>
        </p:nvSpPr>
        <p:spPr>
          <a:xfrm>
            <a:off x="13531562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9BFE3E2-4043-9E55-7B0F-D64A828FB583}"/>
              </a:ext>
            </a:extLst>
          </p:cNvPr>
          <p:cNvSpPr/>
          <p:nvPr/>
        </p:nvSpPr>
        <p:spPr>
          <a:xfrm>
            <a:off x="13941333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6519D3-C5E8-E01A-B900-52FA3668FD44}"/>
              </a:ext>
            </a:extLst>
          </p:cNvPr>
          <p:cNvSpPr/>
          <p:nvPr/>
        </p:nvSpPr>
        <p:spPr>
          <a:xfrm>
            <a:off x="13120939" y="2984503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A0DABCD-6380-DE5F-CCD0-D13058767A4A}"/>
              </a:ext>
            </a:extLst>
          </p:cNvPr>
          <p:cNvSpPr/>
          <p:nvPr/>
        </p:nvSpPr>
        <p:spPr>
          <a:xfrm>
            <a:off x="13527931" y="2984503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2DAE808-0808-4B03-3BB1-EDF4997F460D}"/>
              </a:ext>
            </a:extLst>
          </p:cNvPr>
          <p:cNvSpPr/>
          <p:nvPr/>
        </p:nvSpPr>
        <p:spPr>
          <a:xfrm>
            <a:off x="13934923" y="298450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C479E45-E913-5368-B049-1C2FD5774CBE}"/>
              </a:ext>
            </a:extLst>
          </p:cNvPr>
          <p:cNvSpPr/>
          <p:nvPr/>
        </p:nvSpPr>
        <p:spPr>
          <a:xfrm>
            <a:off x="13124570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A5854B0-C2C7-E774-816F-94042FF4EC38}"/>
              </a:ext>
            </a:extLst>
          </p:cNvPr>
          <p:cNvSpPr/>
          <p:nvPr/>
        </p:nvSpPr>
        <p:spPr>
          <a:xfrm>
            <a:off x="13531562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36F1842-E28B-35B7-1BA4-0ED1053F4C96}"/>
              </a:ext>
            </a:extLst>
          </p:cNvPr>
          <p:cNvSpPr/>
          <p:nvPr/>
        </p:nvSpPr>
        <p:spPr>
          <a:xfrm>
            <a:off x="13938554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17C9E64-DB33-81CB-DDB0-9F69E3709F24}"/>
              </a:ext>
            </a:extLst>
          </p:cNvPr>
          <p:cNvSpPr/>
          <p:nvPr/>
        </p:nvSpPr>
        <p:spPr>
          <a:xfrm>
            <a:off x="13128201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B8D5A2D-BBC0-DB38-4D4E-301602997585}"/>
              </a:ext>
            </a:extLst>
          </p:cNvPr>
          <p:cNvSpPr/>
          <p:nvPr/>
        </p:nvSpPr>
        <p:spPr>
          <a:xfrm>
            <a:off x="13535193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0758F09-2ACE-4CF3-861E-59013C131D09}"/>
              </a:ext>
            </a:extLst>
          </p:cNvPr>
          <p:cNvSpPr/>
          <p:nvPr/>
        </p:nvSpPr>
        <p:spPr>
          <a:xfrm>
            <a:off x="13942185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B50F0A3-68FF-445A-32EF-F185080C02FA}"/>
              </a:ext>
            </a:extLst>
          </p:cNvPr>
          <p:cNvSpPr/>
          <p:nvPr/>
        </p:nvSpPr>
        <p:spPr>
          <a:xfrm>
            <a:off x="13123525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424F863-1638-AB97-1D89-0FE8CE1E7BA5}"/>
              </a:ext>
            </a:extLst>
          </p:cNvPr>
          <p:cNvSpPr/>
          <p:nvPr/>
        </p:nvSpPr>
        <p:spPr>
          <a:xfrm>
            <a:off x="13530517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05B79B-3C7D-679A-2DF6-DF3F8BC73236}"/>
              </a:ext>
            </a:extLst>
          </p:cNvPr>
          <p:cNvSpPr/>
          <p:nvPr/>
        </p:nvSpPr>
        <p:spPr>
          <a:xfrm>
            <a:off x="13937509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立方體 50">
            <a:extLst>
              <a:ext uri="{FF2B5EF4-FFF2-40B4-BE49-F238E27FC236}">
                <a16:creationId xmlns:a16="http://schemas.microsoft.com/office/drawing/2014/main" id="{DEDDFD3D-6178-5B92-D683-C4A670E491B6}"/>
              </a:ext>
            </a:extLst>
          </p:cNvPr>
          <p:cNvSpPr/>
          <p:nvPr/>
        </p:nvSpPr>
        <p:spPr>
          <a:xfrm>
            <a:off x="13181589" y="1320907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立方體 51">
            <a:extLst>
              <a:ext uri="{FF2B5EF4-FFF2-40B4-BE49-F238E27FC236}">
                <a16:creationId xmlns:a16="http://schemas.microsoft.com/office/drawing/2014/main" id="{F651D105-AD2B-4F1B-BE40-A0F51CBF48DA}"/>
              </a:ext>
            </a:extLst>
          </p:cNvPr>
          <p:cNvSpPr/>
          <p:nvPr/>
        </p:nvSpPr>
        <p:spPr>
          <a:xfrm>
            <a:off x="13576575" y="1297820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立方體 52">
            <a:extLst>
              <a:ext uri="{FF2B5EF4-FFF2-40B4-BE49-F238E27FC236}">
                <a16:creationId xmlns:a16="http://schemas.microsoft.com/office/drawing/2014/main" id="{E81A17FC-DDD2-2B86-5D07-112A37C27977}"/>
              </a:ext>
            </a:extLst>
          </p:cNvPr>
          <p:cNvSpPr/>
          <p:nvPr/>
        </p:nvSpPr>
        <p:spPr>
          <a:xfrm>
            <a:off x="13181588" y="1871384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立方體 53">
            <a:extLst>
              <a:ext uri="{FF2B5EF4-FFF2-40B4-BE49-F238E27FC236}">
                <a16:creationId xmlns:a16="http://schemas.microsoft.com/office/drawing/2014/main" id="{60EC6CAC-4C38-4278-5A48-36826DC03972}"/>
              </a:ext>
            </a:extLst>
          </p:cNvPr>
          <p:cNvSpPr/>
          <p:nvPr/>
        </p:nvSpPr>
        <p:spPr>
          <a:xfrm>
            <a:off x="13588594" y="187228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立方體 54">
            <a:extLst>
              <a:ext uri="{FF2B5EF4-FFF2-40B4-BE49-F238E27FC236}">
                <a16:creationId xmlns:a16="http://schemas.microsoft.com/office/drawing/2014/main" id="{E0FF4E83-C3B1-25C9-E570-4257309EAD91}"/>
              </a:ext>
            </a:extLst>
          </p:cNvPr>
          <p:cNvSpPr/>
          <p:nvPr/>
        </p:nvSpPr>
        <p:spPr>
          <a:xfrm>
            <a:off x="13995600" y="187318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>
            <a:extLst>
              <a:ext uri="{FF2B5EF4-FFF2-40B4-BE49-F238E27FC236}">
                <a16:creationId xmlns:a16="http://schemas.microsoft.com/office/drawing/2014/main" id="{B846599A-2111-943D-3659-2E667287C150}"/>
              </a:ext>
            </a:extLst>
          </p:cNvPr>
          <p:cNvSpPr/>
          <p:nvPr/>
        </p:nvSpPr>
        <p:spPr>
          <a:xfrm>
            <a:off x="13169569" y="2140875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立方體 56">
            <a:extLst>
              <a:ext uri="{FF2B5EF4-FFF2-40B4-BE49-F238E27FC236}">
                <a16:creationId xmlns:a16="http://schemas.microsoft.com/office/drawing/2014/main" id="{A61675D4-4429-93E0-7F0E-66F4961917C0}"/>
              </a:ext>
            </a:extLst>
          </p:cNvPr>
          <p:cNvSpPr/>
          <p:nvPr/>
        </p:nvSpPr>
        <p:spPr>
          <a:xfrm>
            <a:off x="13576575" y="2141774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立方體 57">
            <a:extLst>
              <a:ext uri="{FF2B5EF4-FFF2-40B4-BE49-F238E27FC236}">
                <a16:creationId xmlns:a16="http://schemas.microsoft.com/office/drawing/2014/main" id="{BC68F772-2D32-9D66-8A3E-75867BCCB34D}"/>
              </a:ext>
            </a:extLst>
          </p:cNvPr>
          <p:cNvSpPr/>
          <p:nvPr/>
        </p:nvSpPr>
        <p:spPr>
          <a:xfrm>
            <a:off x="13983581" y="214267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立方體 58">
            <a:extLst>
              <a:ext uri="{FF2B5EF4-FFF2-40B4-BE49-F238E27FC236}">
                <a16:creationId xmlns:a16="http://schemas.microsoft.com/office/drawing/2014/main" id="{B05F2671-C234-CA05-857E-AFC39433F376}"/>
              </a:ext>
            </a:extLst>
          </p:cNvPr>
          <p:cNvSpPr/>
          <p:nvPr/>
        </p:nvSpPr>
        <p:spPr>
          <a:xfrm>
            <a:off x="13176903" y="2416878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立方體 59">
            <a:extLst>
              <a:ext uri="{FF2B5EF4-FFF2-40B4-BE49-F238E27FC236}">
                <a16:creationId xmlns:a16="http://schemas.microsoft.com/office/drawing/2014/main" id="{7D77E349-43DB-6762-E16A-6152A88AEA3A}"/>
              </a:ext>
            </a:extLst>
          </p:cNvPr>
          <p:cNvSpPr/>
          <p:nvPr/>
        </p:nvSpPr>
        <p:spPr>
          <a:xfrm>
            <a:off x="14002719" y="161562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立方體 60">
            <a:extLst>
              <a:ext uri="{FF2B5EF4-FFF2-40B4-BE49-F238E27FC236}">
                <a16:creationId xmlns:a16="http://schemas.microsoft.com/office/drawing/2014/main" id="{19C5098C-F8A3-E5A4-4DD4-6CFCD9E03C3D}"/>
              </a:ext>
            </a:extLst>
          </p:cNvPr>
          <p:cNvSpPr/>
          <p:nvPr/>
        </p:nvSpPr>
        <p:spPr>
          <a:xfrm>
            <a:off x="13181674" y="267638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立方體 61">
            <a:extLst>
              <a:ext uri="{FF2B5EF4-FFF2-40B4-BE49-F238E27FC236}">
                <a16:creationId xmlns:a16="http://schemas.microsoft.com/office/drawing/2014/main" id="{D5F7244F-C397-C0B1-396A-9935D1ABB8EC}"/>
              </a:ext>
            </a:extLst>
          </p:cNvPr>
          <p:cNvSpPr/>
          <p:nvPr/>
        </p:nvSpPr>
        <p:spPr>
          <a:xfrm>
            <a:off x="13597095" y="2686421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E8EE866F-45E4-65C0-AE70-B89817785E2B}"/>
              </a:ext>
            </a:extLst>
          </p:cNvPr>
          <p:cNvSpPr/>
          <p:nvPr/>
        </p:nvSpPr>
        <p:spPr>
          <a:xfrm>
            <a:off x="14012516" y="2696458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2" name="立方體 33791">
            <a:extLst>
              <a:ext uri="{FF2B5EF4-FFF2-40B4-BE49-F238E27FC236}">
                <a16:creationId xmlns:a16="http://schemas.microsoft.com/office/drawing/2014/main" id="{D803D614-1660-4EAA-233F-7987797EAF02}"/>
              </a:ext>
            </a:extLst>
          </p:cNvPr>
          <p:cNvSpPr/>
          <p:nvPr/>
        </p:nvSpPr>
        <p:spPr>
          <a:xfrm>
            <a:off x="13190609" y="3181383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3" name="立方體 33792">
            <a:extLst>
              <a:ext uri="{FF2B5EF4-FFF2-40B4-BE49-F238E27FC236}">
                <a16:creationId xmlns:a16="http://schemas.microsoft.com/office/drawing/2014/main" id="{244678B9-1E6F-82D8-8434-965511D0D1A0}"/>
              </a:ext>
            </a:extLst>
          </p:cNvPr>
          <p:cNvSpPr/>
          <p:nvPr/>
        </p:nvSpPr>
        <p:spPr>
          <a:xfrm>
            <a:off x="13606030" y="319142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5" name="立方體 33794">
            <a:extLst>
              <a:ext uri="{FF2B5EF4-FFF2-40B4-BE49-F238E27FC236}">
                <a16:creationId xmlns:a16="http://schemas.microsoft.com/office/drawing/2014/main" id="{DCA2E6A6-83A0-0DD5-C59A-7B81C6344038}"/>
              </a:ext>
            </a:extLst>
          </p:cNvPr>
          <p:cNvSpPr/>
          <p:nvPr/>
        </p:nvSpPr>
        <p:spPr>
          <a:xfrm>
            <a:off x="14021451" y="3201457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6" name="立方體 33795">
            <a:extLst>
              <a:ext uri="{FF2B5EF4-FFF2-40B4-BE49-F238E27FC236}">
                <a16:creationId xmlns:a16="http://schemas.microsoft.com/office/drawing/2014/main" id="{3850BEFA-DE31-E69A-27F5-5BDE624D8C42}"/>
              </a:ext>
            </a:extLst>
          </p:cNvPr>
          <p:cNvSpPr/>
          <p:nvPr/>
        </p:nvSpPr>
        <p:spPr>
          <a:xfrm>
            <a:off x="13201796" y="344927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7" name="立方體 33796">
            <a:extLst>
              <a:ext uri="{FF2B5EF4-FFF2-40B4-BE49-F238E27FC236}">
                <a16:creationId xmlns:a16="http://schemas.microsoft.com/office/drawing/2014/main" id="{F7EB42B1-D6A3-A4F9-8016-B041CF59B052}"/>
              </a:ext>
            </a:extLst>
          </p:cNvPr>
          <p:cNvSpPr/>
          <p:nvPr/>
        </p:nvSpPr>
        <p:spPr>
          <a:xfrm>
            <a:off x="13617217" y="3459307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8" name="立方體 33797">
            <a:extLst>
              <a:ext uri="{FF2B5EF4-FFF2-40B4-BE49-F238E27FC236}">
                <a16:creationId xmlns:a16="http://schemas.microsoft.com/office/drawing/2014/main" id="{9A01AFAD-5017-D0A1-940E-D254EFF815B8}"/>
              </a:ext>
            </a:extLst>
          </p:cNvPr>
          <p:cNvSpPr/>
          <p:nvPr/>
        </p:nvSpPr>
        <p:spPr>
          <a:xfrm>
            <a:off x="14032638" y="3469344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9" name="立方體 33798">
            <a:extLst>
              <a:ext uri="{FF2B5EF4-FFF2-40B4-BE49-F238E27FC236}">
                <a16:creationId xmlns:a16="http://schemas.microsoft.com/office/drawing/2014/main" id="{256D7347-709C-9B5C-6FB2-5E34C1B79BA6}"/>
              </a:ext>
            </a:extLst>
          </p:cNvPr>
          <p:cNvSpPr/>
          <p:nvPr/>
        </p:nvSpPr>
        <p:spPr>
          <a:xfrm>
            <a:off x="13997905" y="2956654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0" name="立方體 33799">
            <a:extLst>
              <a:ext uri="{FF2B5EF4-FFF2-40B4-BE49-F238E27FC236}">
                <a16:creationId xmlns:a16="http://schemas.microsoft.com/office/drawing/2014/main" id="{53C758AB-5824-1562-4F0B-CD291F13A464}"/>
              </a:ext>
            </a:extLst>
          </p:cNvPr>
          <p:cNvSpPr/>
          <p:nvPr/>
        </p:nvSpPr>
        <p:spPr>
          <a:xfrm>
            <a:off x="13189932" y="1579963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1" name="立方體 33800">
            <a:extLst>
              <a:ext uri="{FF2B5EF4-FFF2-40B4-BE49-F238E27FC236}">
                <a16:creationId xmlns:a16="http://schemas.microsoft.com/office/drawing/2014/main" id="{3BD9012B-4A9E-332A-E0CF-C5000CDEC6E6}"/>
              </a:ext>
            </a:extLst>
          </p:cNvPr>
          <p:cNvSpPr/>
          <p:nvPr/>
        </p:nvSpPr>
        <p:spPr>
          <a:xfrm>
            <a:off x="13584918" y="1556876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2" name="立方體 33801">
            <a:extLst>
              <a:ext uri="{FF2B5EF4-FFF2-40B4-BE49-F238E27FC236}">
                <a16:creationId xmlns:a16="http://schemas.microsoft.com/office/drawing/2014/main" id="{2F9CF01F-AA17-1927-4BA8-8248A4B005CC}"/>
              </a:ext>
            </a:extLst>
          </p:cNvPr>
          <p:cNvSpPr/>
          <p:nvPr/>
        </p:nvSpPr>
        <p:spPr>
          <a:xfrm>
            <a:off x="14002719" y="1289076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3" name="立方體 33802">
            <a:extLst>
              <a:ext uri="{FF2B5EF4-FFF2-40B4-BE49-F238E27FC236}">
                <a16:creationId xmlns:a16="http://schemas.microsoft.com/office/drawing/2014/main" id="{F7A95AB2-6D0C-DE26-3F02-4CF732A893DB}"/>
              </a:ext>
            </a:extLst>
          </p:cNvPr>
          <p:cNvSpPr/>
          <p:nvPr/>
        </p:nvSpPr>
        <p:spPr>
          <a:xfrm>
            <a:off x="13599075" y="244071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4" name="立方體 33803">
            <a:extLst>
              <a:ext uri="{FF2B5EF4-FFF2-40B4-BE49-F238E27FC236}">
                <a16:creationId xmlns:a16="http://schemas.microsoft.com/office/drawing/2014/main" id="{0EBA578C-FDE3-CD1A-1D59-1BFD771F8019}"/>
              </a:ext>
            </a:extLst>
          </p:cNvPr>
          <p:cNvSpPr/>
          <p:nvPr/>
        </p:nvSpPr>
        <p:spPr>
          <a:xfrm>
            <a:off x="14006081" y="244161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5" name="立方體 33804">
            <a:extLst>
              <a:ext uri="{FF2B5EF4-FFF2-40B4-BE49-F238E27FC236}">
                <a16:creationId xmlns:a16="http://schemas.microsoft.com/office/drawing/2014/main" id="{E7E8C527-F480-B938-F625-76C9CFEC8FBB}"/>
              </a:ext>
            </a:extLst>
          </p:cNvPr>
          <p:cNvSpPr/>
          <p:nvPr/>
        </p:nvSpPr>
        <p:spPr>
          <a:xfrm>
            <a:off x="13181674" y="2928997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6" name="立方體 33805">
            <a:extLst>
              <a:ext uri="{FF2B5EF4-FFF2-40B4-BE49-F238E27FC236}">
                <a16:creationId xmlns:a16="http://schemas.microsoft.com/office/drawing/2014/main" id="{6D021EB8-901E-5F9D-527C-915E389AA998}"/>
              </a:ext>
            </a:extLst>
          </p:cNvPr>
          <p:cNvSpPr/>
          <p:nvPr/>
        </p:nvSpPr>
        <p:spPr>
          <a:xfrm>
            <a:off x="13597095" y="293903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7" name="立方體 33806">
            <a:extLst>
              <a:ext uri="{FF2B5EF4-FFF2-40B4-BE49-F238E27FC236}">
                <a16:creationId xmlns:a16="http://schemas.microsoft.com/office/drawing/2014/main" id="{EC1FD142-B92E-1BE7-01E7-5B8FAFD13463}"/>
              </a:ext>
            </a:extLst>
          </p:cNvPr>
          <p:cNvSpPr/>
          <p:nvPr/>
        </p:nvSpPr>
        <p:spPr>
          <a:xfrm>
            <a:off x="13177457" y="373959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8" name="立方體 33807">
            <a:extLst>
              <a:ext uri="{FF2B5EF4-FFF2-40B4-BE49-F238E27FC236}">
                <a16:creationId xmlns:a16="http://schemas.microsoft.com/office/drawing/2014/main" id="{7D32DEF3-ABB8-FAD1-685A-05681CD2BFDC}"/>
              </a:ext>
            </a:extLst>
          </p:cNvPr>
          <p:cNvSpPr/>
          <p:nvPr/>
        </p:nvSpPr>
        <p:spPr>
          <a:xfrm>
            <a:off x="13592878" y="374963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9" name="立方體 33808">
            <a:extLst>
              <a:ext uri="{FF2B5EF4-FFF2-40B4-BE49-F238E27FC236}">
                <a16:creationId xmlns:a16="http://schemas.microsoft.com/office/drawing/2014/main" id="{D7E93AB7-139C-6CDE-DE7F-7CB3C38B0126}"/>
              </a:ext>
            </a:extLst>
          </p:cNvPr>
          <p:cNvSpPr/>
          <p:nvPr/>
        </p:nvSpPr>
        <p:spPr>
          <a:xfrm>
            <a:off x="14008299" y="375967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3810" name="表格 33809">
            <a:extLst>
              <a:ext uri="{FF2B5EF4-FFF2-40B4-BE49-F238E27FC236}">
                <a16:creationId xmlns:a16="http://schemas.microsoft.com/office/drawing/2014/main" id="{C14E9A3C-CF90-ADE5-F041-091A9549B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58121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811" name="圖片 33810">
            <a:extLst>
              <a:ext uri="{FF2B5EF4-FFF2-40B4-BE49-F238E27FC236}">
                <a16:creationId xmlns:a16="http://schemas.microsoft.com/office/drawing/2014/main" id="{063B9058-C12E-14E6-69F8-4A79170DF3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08970"/>
            <a:ext cx="1937501" cy="2547283"/>
          </a:xfrm>
          <a:prstGeom prst="rect">
            <a:avLst/>
          </a:prstGeom>
        </p:spPr>
      </p:pic>
      <p:sp>
        <p:nvSpPr>
          <p:cNvPr id="33812" name="星形: 五角 33811">
            <a:extLst>
              <a:ext uri="{FF2B5EF4-FFF2-40B4-BE49-F238E27FC236}">
                <a16:creationId xmlns:a16="http://schemas.microsoft.com/office/drawing/2014/main" id="{AF9C0602-63D8-D7ED-A683-61EF18A16F0B}"/>
              </a:ext>
            </a:extLst>
          </p:cNvPr>
          <p:cNvSpPr/>
          <p:nvPr/>
        </p:nvSpPr>
        <p:spPr>
          <a:xfrm>
            <a:off x="2552936" y="352255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兩數據不同</a:t>
            </a:r>
            <a:endParaRPr lang="en-US" altLang="zh-TW" dirty="0"/>
          </a:p>
          <a:p>
            <a:pPr algn="ctr"/>
            <a:r>
              <a:rPr lang="zh-TW" altLang="en-US" dirty="0"/>
              <a:t>庫存區 </a:t>
            </a:r>
            <a:r>
              <a:rPr lang="en-US" altLang="zh-TW" dirty="0"/>
              <a:t>|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庫存區</a:t>
            </a:r>
            <a:r>
              <a:rPr lang="en-US" altLang="zh-TW" sz="2800" dirty="0">
                <a:cs typeface="Arial" pitchFamily="34" charset="0"/>
              </a:rPr>
              <a:t>2-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92980" y="1514133"/>
              <a:ext cx="1025112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成品庫存區</a:t>
              </a:r>
              <a:r>
                <a:rPr lang="en-US" altLang="zh-TW" sz="1000" dirty="0">
                  <a:solidFill>
                    <a:schemeClr val="tx1"/>
                  </a:solidFill>
                </a:rPr>
                <a:t>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216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171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14287" r="21778" b="21926"/>
          <a:stretch>
            <a:fillRect/>
          </a:stretch>
        </p:blipFill>
        <p:spPr bwMode="auto">
          <a:xfrm>
            <a:off x="327779" y="2616756"/>
            <a:ext cx="1318895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2050274"/>
            <a:ext cx="5850650" cy="2501696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A08007B9-9054-46F7-9F53-C831F953642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库存区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1ABEDF3-7011-42C5-A237-C52DC5FCB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0DBA8F2-FFB8-44DD-9AF1-94C34B349DF2}"/>
              </a:ext>
            </a:extLst>
          </p:cNvPr>
          <p:cNvSpPr/>
          <p:nvPr/>
        </p:nvSpPr>
        <p:spPr>
          <a:xfrm>
            <a:off x="7602838" y="-3548930"/>
            <a:ext cx="299532" cy="85509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0D6DA9A-D0C8-4BA7-89E4-A67D65112B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883" y="-4188228"/>
            <a:ext cx="7877527" cy="443110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2692426-83D7-4DC8-BD5B-3137EB05D9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1474642-E63A-D35A-9B8B-0A5A97FB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198028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D05AF0F6-1BFA-CCB3-DF61-3F49540FA7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35973"/>
            <a:ext cx="1937501" cy="2547283"/>
          </a:xfrm>
          <a:prstGeom prst="rect">
            <a:avLst/>
          </a:prstGeom>
        </p:spPr>
      </p:pic>
      <p:sp>
        <p:nvSpPr>
          <p:cNvPr id="9" name="星形: 五角 8">
            <a:extLst>
              <a:ext uri="{FF2B5EF4-FFF2-40B4-BE49-F238E27FC236}">
                <a16:creationId xmlns:a16="http://schemas.microsoft.com/office/drawing/2014/main" id="{3133086A-5A38-5467-D1FE-E7158A05C81A}"/>
              </a:ext>
            </a:extLst>
          </p:cNvPr>
          <p:cNvSpPr/>
          <p:nvPr/>
        </p:nvSpPr>
        <p:spPr>
          <a:xfrm>
            <a:off x="2552936" y="318258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兩數據不同</a:t>
            </a:r>
            <a:endParaRPr lang="en-US" altLang="zh-TW" dirty="0"/>
          </a:p>
          <a:p>
            <a:pPr algn="ctr"/>
            <a:r>
              <a:rPr lang="zh-TW" altLang="en-US" dirty="0"/>
              <a:t>庫存區 </a:t>
            </a:r>
            <a:r>
              <a:rPr lang="en-US" altLang="zh-TW" dirty="0"/>
              <a:t>||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ED4777E-76D3-5CCD-FC2B-A5F24B3FA701}"/>
              </a:ext>
            </a:extLst>
          </p:cNvPr>
          <p:cNvSpPr/>
          <p:nvPr/>
        </p:nvSpPr>
        <p:spPr>
          <a:xfrm>
            <a:off x="2726795" y="906564"/>
            <a:ext cx="1305145" cy="3010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808346-B041-F6FD-3F5A-465CE2589B62}"/>
              </a:ext>
            </a:extLst>
          </p:cNvPr>
          <p:cNvSpPr/>
          <p:nvPr/>
        </p:nvSpPr>
        <p:spPr>
          <a:xfrm>
            <a:off x="4211960" y="913512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E99B45-1E7A-140F-169E-01D29C1C5A5C}"/>
              </a:ext>
            </a:extLst>
          </p:cNvPr>
          <p:cNvSpPr/>
          <p:nvPr/>
        </p:nvSpPr>
        <p:spPr>
          <a:xfrm>
            <a:off x="4211960" y="133082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A39104-434F-1C02-5783-C72E8C1FE5F0}"/>
              </a:ext>
            </a:extLst>
          </p:cNvPr>
          <p:cNvSpPr/>
          <p:nvPr/>
        </p:nvSpPr>
        <p:spPr>
          <a:xfrm>
            <a:off x="4211960" y="1748136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D4ABBD-B5A4-3D28-35D8-43B56915493E}"/>
              </a:ext>
            </a:extLst>
          </p:cNvPr>
          <p:cNvSpPr/>
          <p:nvPr/>
        </p:nvSpPr>
        <p:spPr>
          <a:xfrm>
            <a:off x="4211960" y="2165448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E448FA0-4631-FFE0-B259-C8EDFE16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6" y="912523"/>
            <a:ext cx="2052677" cy="2452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9EDA20-0CF0-A37F-53D6-A5410EFF97AD}"/>
              </a:ext>
            </a:extLst>
          </p:cNvPr>
          <p:cNvSpPr txBox="1"/>
          <p:nvPr/>
        </p:nvSpPr>
        <p:spPr>
          <a:xfrm>
            <a:off x="4580869" y="830760"/>
            <a:ext cx="188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57.43</a:t>
            </a:r>
            <a:r>
              <a:rPr lang="zh-TW" altLang="en-US" dirty="0"/>
              <a:t> 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2/5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838F70-A93F-7FD6-057B-CE6D031CD3AE}"/>
              </a:ext>
            </a:extLst>
          </p:cNvPr>
          <p:cNvSpPr txBox="1"/>
          <p:nvPr/>
        </p:nvSpPr>
        <p:spPr>
          <a:xfrm>
            <a:off x="4580869" y="1289447"/>
            <a:ext cx="161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57.55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8/10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4F3B4A-4E46-CB1D-76D1-82932AD113F4}"/>
              </a:ext>
            </a:extLst>
          </p:cNvPr>
          <p:cNvSpPr txBox="1"/>
          <p:nvPr/>
        </p:nvSpPr>
        <p:spPr>
          <a:xfrm>
            <a:off x="4580869" y="1706759"/>
            <a:ext cx="1521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57.85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3/5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7AD1FE-E272-1680-9818-59036A1610E9}"/>
              </a:ext>
            </a:extLst>
          </p:cNvPr>
          <p:cNvSpPr txBox="1"/>
          <p:nvPr/>
        </p:nvSpPr>
        <p:spPr>
          <a:xfrm>
            <a:off x="4580869" y="2124071"/>
            <a:ext cx="125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91.55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7/10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E67E6D-616A-F102-FE51-8BE12D1C1F99}"/>
              </a:ext>
            </a:extLst>
          </p:cNvPr>
          <p:cNvSpPr/>
          <p:nvPr/>
        </p:nvSpPr>
        <p:spPr>
          <a:xfrm>
            <a:off x="2758589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6751A8-0DDC-3819-1DA6-195C8B09FC92}"/>
              </a:ext>
            </a:extLst>
          </p:cNvPr>
          <p:cNvSpPr/>
          <p:nvPr/>
        </p:nvSpPr>
        <p:spPr>
          <a:xfrm>
            <a:off x="3168068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5A1038-C953-942F-6895-7C1A3A3EFD81}"/>
              </a:ext>
            </a:extLst>
          </p:cNvPr>
          <p:cNvSpPr/>
          <p:nvPr/>
        </p:nvSpPr>
        <p:spPr>
          <a:xfrm>
            <a:off x="3577547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28B7C9-8562-F1E7-51B0-C27D1B333F57}"/>
              </a:ext>
            </a:extLst>
          </p:cNvPr>
          <p:cNvSpPr/>
          <p:nvPr/>
        </p:nvSpPr>
        <p:spPr>
          <a:xfrm>
            <a:off x="2758589" y="122657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B8A066-9464-C786-20D2-A07D6B1FA800}"/>
              </a:ext>
            </a:extLst>
          </p:cNvPr>
          <p:cNvSpPr/>
          <p:nvPr/>
        </p:nvSpPr>
        <p:spPr>
          <a:xfrm>
            <a:off x="3168068" y="1226578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F7B82E-72BF-6AB3-7AA8-B38C1E6EEE84}"/>
              </a:ext>
            </a:extLst>
          </p:cNvPr>
          <p:cNvSpPr/>
          <p:nvPr/>
        </p:nvSpPr>
        <p:spPr>
          <a:xfrm>
            <a:off x="3577547" y="12218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2F5769-4FC1-B19F-01C0-793B211AD2D9}"/>
              </a:ext>
            </a:extLst>
          </p:cNvPr>
          <p:cNvSpPr/>
          <p:nvPr/>
        </p:nvSpPr>
        <p:spPr>
          <a:xfrm>
            <a:off x="2758589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569AF81-087F-8A5B-36BA-BE10DE0DB560}"/>
              </a:ext>
            </a:extLst>
          </p:cNvPr>
          <p:cNvSpPr/>
          <p:nvPr/>
        </p:nvSpPr>
        <p:spPr>
          <a:xfrm>
            <a:off x="3168068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23CA24-76FC-7F22-2300-9F554ECC9F7D}"/>
              </a:ext>
            </a:extLst>
          </p:cNvPr>
          <p:cNvSpPr/>
          <p:nvPr/>
        </p:nvSpPr>
        <p:spPr>
          <a:xfrm>
            <a:off x="3577547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E692E4F-F9ED-948B-AF23-D5CD8C1C8005}"/>
              </a:ext>
            </a:extLst>
          </p:cNvPr>
          <p:cNvSpPr/>
          <p:nvPr/>
        </p:nvSpPr>
        <p:spPr>
          <a:xfrm>
            <a:off x="2758589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3FB09AB-1892-A983-1CC4-2654902EC2A3}"/>
              </a:ext>
            </a:extLst>
          </p:cNvPr>
          <p:cNvSpPr/>
          <p:nvPr/>
        </p:nvSpPr>
        <p:spPr>
          <a:xfrm>
            <a:off x="3168068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FD673E-7C31-E45B-A012-2B60987DDCFF}"/>
              </a:ext>
            </a:extLst>
          </p:cNvPr>
          <p:cNvSpPr/>
          <p:nvPr/>
        </p:nvSpPr>
        <p:spPr>
          <a:xfrm>
            <a:off x="3577547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BAFC9D-B9C6-87F7-073F-5E0718DA288A}"/>
              </a:ext>
            </a:extLst>
          </p:cNvPr>
          <p:cNvSpPr/>
          <p:nvPr/>
        </p:nvSpPr>
        <p:spPr>
          <a:xfrm>
            <a:off x="2758589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F452A17-540A-6EC1-72B2-DB36E6B04257}"/>
              </a:ext>
            </a:extLst>
          </p:cNvPr>
          <p:cNvSpPr/>
          <p:nvPr/>
        </p:nvSpPr>
        <p:spPr>
          <a:xfrm>
            <a:off x="3168068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3B42BA-7442-7277-8871-BD42DF6C999D}"/>
              </a:ext>
            </a:extLst>
          </p:cNvPr>
          <p:cNvSpPr/>
          <p:nvPr/>
        </p:nvSpPr>
        <p:spPr>
          <a:xfrm>
            <a:off x="3577547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0D7E49D-8BED-8E44-B829-C9E03278CCAE}"/>
              </a:ext>
            </a:extLst>
          </p:cNvPr>
          <p:cNvSpPr/>
          <p:nvPr/>
        </p:nvSpPr>
        <p:spPr>
          <a:xfrm>
            <a:off x="2758589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C830F1-9DCB-1A26-87C7-B529DE8CBB19}"/>
              </a:ext>
            </a:extLst>
          </p:cNvPr>
          <p:cNvSpPr/>
          <p:nvPr/>
        </p:nvSpPr>
        <p:spPr>
          <a:xfrm>
            <a:off x="3176069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EC8E22-F51D-C11D-3937-2DDD06EAD722}"/>
              </a:ext>
            </a:extLst>
          </p:cNvPr>
          <p:cNvSpPr/>
          <p:nvPr/>
        </p:nvSpPr>
        <p:spPr>
          <a:xfrm>
            <a:off x="3585840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6B22DE6-FAE5-9A6C-ADF7-A05D68B8F894}"/>
              </a:ext>
            </a:extLst>
          </p:cNvPr>
          <p:cNvSpPr/>
          <p:nvPr/>
        </p:nvSpPr>
        <p:spPr>
          <a:xfrm>
            <a:off x="2765446" y="259094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5EAB8E-F3BD-FBD6-6406-1B29CC279E3E}"/>
              </a:ext>
            </a:extLst>
          </p:cNvPr>
          <p:cNvSpPr/>
          <p:nvPr/>
        </p:nvSpPr>
        <p:spPr>
          <a:xfrm>
            <a:off x="3172438" y="259094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3E31EBB-8535-F9FD-86A8-A600C5831440}"/>
              </a:ext>
            </a:extLst>
          </p:cNvPr>
          <p:cNvSpPr/>
          <p:nvPr/>
        </p:nvSpPr>
        <p:spPr>
          <a:xfrm>
            <a:off x="3579430" y="259094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CE3C60D-5C60-CA9F-DD8C-B36C89177A3B}"/>
              </a:ext>
            </a:extLst>
          </p:cNvPr>
          <p:cNvSpPr/>
          <p:nvPr/>
        </p:nvSpPr>
        <p:spPr>
          <a:xfrm>
            <a:off x="2769077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6246AD8-6806-AFB9-E111-1FF49263DC3E}"/>
              </a:ext>
            </a:extLst>
          </p:cNvPr>
          <p:cNvSpPr/>
          <p:nvPr/>
        </p:nvSpPr>
        <p:spPr>
          <a:xfrm>
            <a:off x="3176069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27016E-F808-C138-2965-9108FB530967}"/>
              </a:ext>
            </a:extLst>
          </p:cNvPr>
          <p:cNvSpPr/>
          <p:nvPr/>
        </p:nvSpPr>
        <p:spPr>
          <a:xfrm>
            <a:off x="3583061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A64DB1D-9887-CC78-A7AF-B45D719BDADA}"/>
              </a:ext>
            </a:extLst>
          </p:cNvPr>
          <p:cNvSpPr/>
          <p:nvPr/>
        </p:nvSpPr>
        <p:spPr>
          <a:xfrm>
            <a:off x="2772708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C307257-C193-6CE2-729A-4EA25B46567B}"/>
              </a:ext>
            </a:extLst>
          </p:cNvPr>
          <p:cNvSpPr/>
          <p:nvPr/>
        </p:nvSpPr>
        <p:spPr>
          <a:xfrm>
            <a:off x="3179700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59CF83C-7657-A388-9950-1C731737FD63}"/>
              </a:ext>
            </a:extLst>
          </p:cNvPr>
          <p:cNvSpPr/>
          <p:nvPr/>
        </p:nvSpPr>
        <p:spPr>
          <a:xfrm>
            <a:off x="3586692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A0C11D4-8BD5-D38E-E831-9CB97679D3B2}"/>
              </a:ext>
            </a:extLst>
          </p:cNvPr>
          <p:cNvSpPr/>
          <p:nvPr/>
        </p:nvSpPr>
        <p:spPr>
          <a:xfrm>
            <a:off x="2768032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85BD098-1740-706A-8B88-84D72C15A8AA}"/>
              </a:ext>
            </a:extLst>
          </p:cNvPr>
          <p:cNvSpPr/>
          <p:nvPr/>
        </p:nvSpPr>
        <p:spPr>
          <a:xfrm>
            <a:off x="3175024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77DF0DF-F944-E847-BEB2-FC6CD1A99324}"/>
              </a:ext>
            </a:extLst>
          </p:cNvPr>
          <p:cNvSpPr/>
          <p:nvPr/>
        </p:nvSpPr>
        <p:spPr>
          <a:xfrm>
            <a:off x="3582016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88D0716-7D9C-8C4F-E13F-4ECB5289EC03}"/>
              </a:ext>
            </a:extLst>
          </p:cNvPr>
          <p:cNvSpPr txBox="1"/>
          <p:nvPr/>
        </p:nvSpPr>
        <p:spPr>
          <a:xfrm>
            <a:off x="521550" y="438849"/>
            <a:ext cx="14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 Example</a:t>
            </a:r>
            <a:endParaRPr lang="zh-TW" altLang="en-US" dirty="0"/>
          </a:p>
        </p:txBody>
      </p:sp>
      <p:sp>
        <p:nvSpPr>
          <p:cNvPr id="46" name="立方體 45">
            <a:extLst>
              <a:ext uri="{FF2B5EF4-FFF2-40B4-BE49-F238E27FC236}">
                <a16:creationId xmlns:a16="http://schemas.microsoft.com/office/drawing/2014/main" id="{97AAE819-C882-F14C-A943-0A13B9D335F6}"/>
              </a:ext>
            </a:extLst>
          </p:cNvPr>
          <p:cNvSpPr/>
          <p:nvPr/>
        </p:nvSpPr>
        <p:spPr>
          <a:xfrm>
            <a:off x="6102169" y="90656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立方體 46">
            <a:extLst>
              <a:ext uri="{FF2B5EF4-FFF2-40B4-BE49-F238E27FC236}">
                <a16:creationId xmlns:a16="http://schemas.microsoft.com/office/drawing/2014/main" id="{AA66E57C-7A05-2301-3DFC-622833092A87}"/>
              </a:ext>
            </a:extLst>
          </p:cNvPr>
          <p:cNvSpPr/>
          <p:nvPr/>
        </p:nvSpPr>
        <p:spPr>
          <a:xfrm>
            <a:off x="6088536" y="1358319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立方體 47">
            <a:extLst>
              <a:ext uri="{FF2B5EF4-FFF2-40B4-BE49-F238E27FC236}">
                <a16:creationId xmlns:a16="http://schemas.microsoft.com/office/drawing/2014/main" id="{63E492CE-E19E-92F0-8C3D-C1C3615884D7}"/>
              </a:ext>
            </a:extLst>
          </p:cNvPr>
          <p:cNvSpPr/>
          <p:nvPr/>
        </p:nvSpPr>
        <p:spPr>
          <a:xfrm>
            <a:off x="6074903" y="181007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83D1F73F-C31F-BE98-884E-84F1266EB9CF}"/>
              </a:ext>
            </a:extLst>
          </p:cNvPr>
          <p:cNvSpPr/>
          <p:nvPr/>
        </p:nvSpPr>
        <p:spPr>
          <a:xfrm>
            <a:off x="6061270" y="2261829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立方體 49">
            <a:extLst>
              <a:ext uri="{FF2B5EF4-FFF2-40B4-BE49-F238E27FC236}">
                <a16:creationId xmlns:a16="http://schemas.microsoft.com/office/drawing/2014/main" id="{38285281-9E52-15CB-83A0-87A6F9625423}"/>
              </a:ext>
            </a:extLst>
          </p:cNvPr>
          <p:cNvSpPr/>
          <p:nvPr/>
        </p:nvSpPr>
        <p:spPr>
          <a:xfrm>
            <a:off x="2826096" y="927345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立方體 50">
            <a:extLst>
              <a:ext uri="{FF2B5EF4-FFF2-40B4-BE49-F238E27FC236}">
                <a16:creationId xmlns:a16="http://schemas.microsoft.com/office/drawing/2014/main" id="{1ACE939D-9ACF-5B32-3713-6634AF5F0771}"/>
              </a:ext>
            </a:extLst>
          </p:cNvPr>
          <p:cNvSpPr/>
          <p:nvPr/>
        </p:nvSpPr>
        <p:spPr>
          <a:xfrm>
            <a:off x="3221082" y="904258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立方體 51">
            <a:extLst>
              <a:ext uri="{FF2B5EF4-FFF2-40B4-BE49-F238E27FC236}">
                <a16:creationId xmlns:a16="http://schemas.microsoft.com/office/drawing/2014/main" id="{91ED9768-7C32-0B4D-A39C-274052837EB9}"/>
              </a:ext>
            </a:extLst>
          </p:cNvPr>
          <p:cNvSpPr/>
          <p:nvPr/>
        </p:nvSpPr>
        <p:spPr>
          <a:xfrm>
            <a:off x="2826095" y="147782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立方體 52">
            <a:extLst>
              <a:ext uri="{FF2B5EF4-FFF2-40B4-BE49-F238E27FC236}">
                <a16:creationId xmlns:a16="http://schemas.microsoft.com/office/drawing/2014/main" id="{697C6DBE-62A3-D39D-7B01-0E41D5F8D4F2}"/>
              </a:ext>
            </a:extLst>
          </p:cNvPr>
          <p:cNvSpPr/>
          <p:nvPr/>
        </p:nvSpPr>
        <p:spPr>
          <a:xfrm>
            <a:off x="3233101" y="147872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立方體 53">
            <a:extLst>
              <a:ext uri="{FF2B5EF4-FFF2-40B4-BE49-F238E27FC236}">
                <a16:creationId xmlns:a16="http://schemas.microsoft.com/office/drawing/2014/main" id="{8AB8C19D-5711-049F-1228-FC09EFA73241}"/>
              </a:ext>
            </a:extLst>
          </p:cNvPr>
          <p:cNvSpPr/>
          <p:nvPr/>
        </p:nvSpPr>
        <p:spPr>
          <a:xfrm>
            <a:off x="3640107" y="147962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立方體 54">
            <a:extLst>
              <a:ext uri="{FF2B5EF4-FFF2-40B4-BE49-F238E27FC236}">
                <a16:creationId xmlns:a16="http://schemas.microsoft.com/office/drawing/2014/main" id="{7B75B612-67D6-ABD0-81F8-BECD94E6D684}"/>
              </a:ext>
            </a:extLst>
          </p:cNvPr>
          <p:cNvSpPr/>
          <p:nvPr/>
        </p:nvSpPr>
        <p:spPr>
          <a:xfrm>
            <a:off x="2814076" y="174731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>
            <a:extLst>
              <a:ext uri="{FF2B5EF4-FFF2-40B4-BE49-F238E27FC236}">
                <a16:creationId xmlns:a16="http://schemas.microsoft.com/office/drawing/2014/main" id="{3552BDC7-471B-9863-15FA-B300CEA07C2C}"/>
              </a:ext>
            </a:extLst>
          </p:cNvPr>
          <p:cNvSpPr/>
          <p:nvPr/>
        </p:nvSpPr>
        <p:spPr>
          <a:xfrm>
            <a:off x="3221082" y="174821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立方體 56">
            <a:extLst>
              <a:ext uri="{FF2B5EF4-FFF2-40B4-BE49-F238E27FC236}">
                <a16:creationId xmlns:a16="http://schemas.microsoft.com/office/drawing/2014/main" id="{94AD191A-164B-4088-6D87-7E35BA80D81C}"/>
              </a:ext>
            </a:extLst>
          </p:cNvPr>
          <p:cNvSpPr/>
          <p:nvPr/>
        </p:nvSpPr>
        <p:spPr>
          <a:xfrm>
            <a:off x="3628088" y="174911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立方體 57">
            <a:extLst>
              <a:ext uri="{FF2B5EF4-FFF2-40B4-BE49-F238E27FC236}">
                <a16:creationId xmlns:a16="http://schemas.microsoft.com/office/drawing/2014/main" id="{7FFB7AD0-B244-863B-AB52-45D5E43FF958}"/>
              </a:ext>
            </a:extLst>
          </p:cNvPr>
          <p:cNvSpPr/>
          <p:nvPr/>
        </p:nvSpPr>
        <p:spPr>
          <a:xfrm>
            <a:off x="2821410" y="2023316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立方體 60">
            <a:extLst>
              <a:ext uri="{FF2B5EF4-FFF2-40B4-BE49-F238E27FC236}">
                <a16:creationId xmlns:a16="http://schemas.microsoft.com/office/drawing/2014/main" id="{25A62AE7-AFB5-7057-D2DB-985ABC5CE65A}"/>
              </a:ext>
            </a:extLst>
          </p:cNvPr>
          <p:cNvSpPr/>
          <p:nvPr/>
        </p:nvSpPr>
        <p:spPr>
          <a:xfrm>
            <a:off x="3647226" y="122206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立方體 61">
            <a:extLst>
              <a:ext uri="{FF2B5EF4-FFF2-40B4-BE49-F238E27FC236}">
                <a16:creationId xmlns:a16="http://schemas.microsoft.com/office/drawing/2014/main" id="{9E24F8FA-2E72-3918-18C7-C6F003F71147}"/>
              </a:ext>
            </a:extLst>
          </p:cNvPr>
          <p:cNvSpPr/>
          <p:nvPr/>
        </p:nvSpPr>
        <p:spPr>
          <a:xfrm>
            <a:off x="2826181" y="228282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BA01434B-1780-A52F-4385-5347EA5B39CC}"/>
              </a:ext>
            </a:extLst>
          </p:cNvPr>
          <p:cNvSpPr/>
          <p:nvPr/>
        </p:nvSpPr>
        <p:spPr>
          <a:xfrm>
            <a:off x="3241602" y="2292859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立方體 63">
            <a:extLst>
              <a:ext uri="{FF2B5EF4-FFF2-40B4-BE49-F238E27FC236}">
                <a16:creationId xmlns:a16="http://schemas.microsoft.com/office/drawing/2014/main" id="{0274D6D3-0EC3-128B-E86F-52C67D6841F5}"/>
              </a:ext>
            </a:extLst>
          </p:cNvPr>
          <p:cNvSpPr/>
          <p:nvPr/>
        </p:nvSpPr>
        <p:spPr>
          <a:xfrm>
            <a:off x="3657023" y="2302896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立方體 64">
            <a:extLst>
              <a:ext uri="{FF2B5EF4-FFF2-40B4-BE49-F238E27FC236}">
                <a16:creationId xmlns:a16="http://schemas.microsoft.com/office/drawing/2014/main" id="{22051471-9871-2932-1CAE-23BF27F406C8}"/>
              </a:ext>
            </a:extLst>
          </p:cNvPr>
          <p:cNvSpPr/>
          <p:nvPr/>
        </p:nvSpPr>
        <p:spPr>
          <a:xfrm>
            <a:off x="2835116" y="2787821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立方體 65">
            <a:extLst>
              <a:ext uri="{FF2B5EF4-FFF2-40B4-BE49-F238E27FC236}">
                <a16:creationId xmlns:a16="http://schemas.microsoft.com/office/drawing/2014/main" id="{A97A52B9-3BC1-AFFC-2C42-9CF7310B751C}"/>
              </a:ext>
            </a:extLst>
          </p:cNvPr>
          <p:cNvSpPr/>
          <p:nvPr/>
        </p:nvSpPr>
        <p:spPr>
          <a:xfrm>
            <a:off x="3250537" y="279785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立方體 66">
            <a:extLst>
              <a:ext uri="{FF2B5EF4-FFF2-40B4-BE49-F238E27FC236}">
                <a16:creationId xmlns:a16="http://schemas.microsoft.com/office/drawing/2014/main" id="{F4EC6D3F-B9F1-6C62-AA2F-EC0E88A4EFA0}"/>
              </a:ext>
            </a:extLst>
          </p:cNvPr>
          <p:cNvSpPr/>
          <p:nvPr/>
        </p:nvSpPr>
        <p:spPr>
          <a:xfrm>
            <a:off x="3665958" y="280789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立方體 67">
            <a:extLst>
              <a:ext uri="{FF2B5EF4-FFF2-40B4-BE49-F238E27FC236}">
                <a16:creationId xmlns:a16="http://schemas.microsoft.com/office/drawing/2014/main" id="{55C3532B-51A1-9F4F-AF4B-15D62D3A5315}"/>
              </a:ext>
            </a:extLst>
          </p:cNvPr>
          <p:cNvSpPr/>
          <p:nvPr/>
        </p:nvSpPr>
        <p:spPr>
          <a:xfrm>
            <a:off x="2846303" y="305570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立方體 68">
            <a:extLst>
              <a:ext uri="{FF2B5EF4-FFF2-40B4-BE49-F238E27FC236}">
                <a16:creationId xmlns:a16="http://schemas.microsoft.com/office/drawing/2014/main" id="{57AE41E5-8F39-BECE-86E4-6ABB4E92DAC5}"/>
              </a:ext>
            </a:extLst>
          </p:cNvPr>
          <p:cNvSpPr/>
          <p:nvPr/>
        </p:nvSpPr>
        <p:spPr>
          <a:xfrm>
            <a:off x="3261724" y="306574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立方體 69">
            <a:extLst>
              <a:ext uri="{FF2B5EF4-FFF2-40B4-BE49-F238E27FC236}">
                <a16:creationId xmlns:a16="http://schemas.microsoft.com/office/drawing/2014/main" id="{8A0666AC-CCF1-A1AB-051A-FFC1C904BE5B}"/>
              </a:ext>
            </a:extLst>
          </p:cNvPr>
          <p:cNvSpPr/>
          <p:nvPr/>
        </p:nvSpPr>
        <p:spPr>
          <a:xfrm>
            <a:off x="3677145" y="307578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立方體 70">
            <a:extLst>
              <a:ext uri="{FF2B5EF4-FFF2-40B4-BE49-F238E27FC236}">
                <a16:creationId xmlns:a16="http://schemas.microsoft.com/office/drawing/2014/main" id="{50B2F01D-9208-A08A-E6E6-798D4189E1EE}"/>
              </a:ext>
            </a:extLst>
          </p:cNvPr>
          <p:cNvSpPr/>
          <p:nvPr/>
        </p:nvSpPr>
        <p:spPr>
          <a:xfrm>
            <a:off x="3642412" y="256309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2C9E15C-41CF-9193-DD8E-30C002F00873}"/>
              </a:ext>
            </a:extLst>
          </p:cNvPr>
          <p:cNvSpPr/>
          <p:nvPr/>
        </p:nvSpPr>
        <p:spPr>
          <a:xfrm>
            <a:off x="6819976" y="537104"/>
            <a:ext cx="1305145" cy="35644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  <a:p>
            <a:pPr algn="ctr"/>
            <a:r>
              <a:rPr lang="en-US" altLang="zh-TW" sz="1100" b="1" dirty="0"/>
              <a:t>(fixed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3D, not data streaming)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8E4E096-4832-948B-8D35-8E8244CF678C}"/>
              </a:ext>
            </a:extLst>
          </p:cNvPr>
          <p:cNvSpPr/>
          <p:nvPr/>
        </p:nvSpPr>
        <p:spPr>
          <a:xfrm>
            <a:off x="6851770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88A4F63-2113-9F83-CC5D-EA8D2C62620D}"/>
              </a:ext>
            </a:extLst>
          </p:cNvPr>
          <p:cNvSpPr/>
          <p:nvPr/>
        </p:nvSpPr>
        <p:spPr>
          <a:xfrm>
            <a:off x="7261249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8556FC2-18BB-F2EE-1332-C08B53E70150}"/>
              </a:ext>
            </a:extLst>
          </p:cNvPr>
          <p:cNvSpPr/>
          <p:nvPr/>
        </p:nvSpPr>
        <p:spPr>
          <a:xfrm>
            <a:off x="7670728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EEC368A-27C7-5903-C51F-59C1031D9C9F}"/>
              </a:ext>
            </a:extLst>
          </p:cNvPr>
          <p:cNvSpPr/>
          <p:nvPr/>
        </p:nvSpPr>
        <p:spPr>
          <a:xfrm>
            <a:off x="6851770" y="85711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144CBB8-BD40-E046-7679-F22E5B219BEC}"/>
              </a:ext>
            </a:extLst>
          </p:cNvPr>
          <p:cNvSpPr/>
          <p:nvPr/>
        </p:nvSpPr>
        <p:spPr>
          <a:xfrm>
            <a:off x="7261249" y="857118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52F3580-9F67-37F7-8C23-8CE971351A5D}"/>
              </a:ext>
            </a:extLst>
          </p:cNvPr>
          <p:cNvSpPr/>
          <p:nvPr/>
        </p:nvSpPr>
        <p:spPr>
          <a:xfrm>
            <a:off x="7670728" y="8524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43D79FF-C58A-0D4D-746E-18DD9349B34E}"/>
              </a:ext>
            </a:extLst>
          </p:cNvPr>
          <p:cNvSpPr/>
          <p:nvPr/>
        </p:nvSpPr>
        <p:spPr>
          <a:xfrm>
            <a:off x="6851770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05EBC34-06B0-B531-4C24-C54BCA0B8977}"/>
              </a:ext>
            </a:extLst>
          </p:cNvPr>
          <p:cNvSpPr/>
          <p:nvPr/>
        </p:nvSpPr>
        <p:spPr>
          <a:xfrm>
            <a:off x="7261249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8EC3102-B555-32F5-7629-E5A73FF6FF0B}"/>
              </a:ext>
            </a:extLst>
          </p:cNvPr>
          <p:cNvSpPr/>
          <p:nvPr/>
        </p:nvSpPr>
        <p:spPr>
          <a:xfrm>
            <a:off x="7670728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F5FAAAC-913A-DD7F-062A-8245F699EAB8}"/>
              </a:ext>
            </a:extLst>
          </p:cNvPr>
          <p:cNvSpPr/>
          <p:nvPr/>
        </p:nvSpPr>
        <p:spPr>
          <a:xfrm>
            <a:off x="6851770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77A9138-590E-1867-A25A-FCDA833CA1DE}"/>
              </a:ext>
            </a:extLst>
          </p:cNvPr>
          <p:cNvSpPr/>
          <p:nvPr/>
        </p:nvSpPr>
        <p:spPr>
          <a:xfrm>
            <a:off x="7261249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0074CDF-5410-5990-1965-7A209A798F8F}"/>
              </a:ext>
            </a:extLst>
          </p:cNvPr>
          <p:cNvSpPr/>
          <p:nvPr/>
        </p:nvSpPr>
        <p:spPr>
          <a:xfrm>
            <a:off x="7670728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9C02096-C80D-36F5-B4D4-0AC106F39631}"/>
              </a:ext>
            </a:extLst>
          </p:cNvPr>
          <p:cNvSpPr/>
          <p:nvPr/>
        </p:nvSpPr>
        <p:spPr>
          <a:xfrm>
            <a:off x="6851770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A751C1F-B130-3941-03FD-6D0C91A68D7F}"/>
              </a:ext>
            </a:extLst>
          </p:cNvPr>
          <p:cNvSpPr/>
          <p:nvPr/>
        </p:nvSpPr>
        <p:spPr>
          <a:xfrm>
            <a:off x="7261249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9EA6BC8-5A35-2FDD-444F-A308FD70A5D0}"/>
              </a:ext>
            </a:extLst>
          </p:cNvPr>
          <p:cNvSpPr/>
          <p:nvPr/>
        </p:nvSpPr>
        <p:spPr>
          <a:xfrm>
            <a:off x="7670728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90E8C6E-0F81-49D7-5473-8A34D1CAB9CB}"/>
              </a:ext>
            </a:extLst>
          </p:cNvPr>
          <p:cNvSpPr/>
          <p:nvPr/>
        </p:nvSpPr>
        <p:spPr>
          <a:xfrm>
            <a:off x="6851770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199715C-2ACF-B730-8D1A-C4CDBC5B2E11}"/>
              </a:ext>
            </a:extLst>
          </p:cNvPr>
          <p:cNvSpPr/>
          <p:nvPr/>
        </p:nvSpPr>
        <p:spPr>
          <a:xfrm>
            <a:off x="7269250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7AAE4DC-8384-A6D9-9222-18ACB9A137A7}"/>
              </a:ext>
            </a:extLst>
          </p:cNvPr>
          <p:cNvSpPr/>
          <p:nvPr/>
        </p:nvSpPr>
        <p:spPr>
          <a:xfrm>
            <a:off x="7679021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0D48F4F-EA2B-B8DC-0A72-2365AB37736F}"/>
              </a:ext>
            </a:extLst>
          </p:cNvPr>
          <p:cNvSpPr/>
          <p:nvPr/>
        </p:nvSpPr>
        <p:spPr>
          <a:xfrm>
            <a:off x="6858627" y="222148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A15B35D-2753-EABC-4CC8-FD117C81AC8D}"/>
              </a:ext>
            </a:extLst>
          </p:cNvPr>
          <p:cNvSpPr/>
          <p:nvPr/>
        </p:nvSpPr>
        <p:spPr>
          <a:xfrm>
            <a:off x="7265619" y="222148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5435264-10C8-03CD-B8F9-6AFB909B8607}"/>
              </a:ext>
            </a:extLst>
          </p:cNvPr>
          <p:cNvSpPr/>
          <p:nvPr/>
        </p:nvSpPr>
        <p:spPr>
          <a:xfrm>
            <a:off x="7672611" y="222148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7BA034E5-3BC4-FD37-C772-4DF1F6178096}"/>
              </a:ext>
            </a:extLst>
          </p:cNvPr>
          <p:cNvSpPr/>
          <p:nvPr/>
        </p:nvSpPr>
        <p:spPr>
          <a:xfrm>
            <a:off x="6862258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479A090-8890-2DB2-DF73-6FB656DE79EF}"/>
              </a:ext>
            </a:extLst>
          </p:cNvPr>
          <p:cNvSpPr/>
          <p:nvPr/>
        </p:nvSpPr>
        <p:spPr>
          <a:xfrm>
            <a:off x="7269250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E119E51-80D5-9234-9A2A-20AEB2ED5B40}"/>
              </a:ext>
            </a:extLst>
          </p:cNvPr>
          <p:cNvSpPr/>
          <p:nvPr/>
        </p:nvSpPr>
        <p:spPr>
          <a:xfrm>
            <a:off x="7676242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B0C7433-21E7-CE85-4E71-9A53FFCB3764}"/>
              </a:ext>
            </a:extLst>
          </p:cNvPr>
          <p:cNvSpPr/>
          <p:nvPr/>
        </p:nvSpPr>
        <p:spPr>
          <a:xfrm>
            <a:off x="6865889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5EE886B-C1D7-42DC-848E-45F93171CAD7}"/>
              </a:ext>
            </a:extLst>
          </p:cNvPr>
          <p:cNvSpPr/>
          <p:nvPr/>
        </p:nvSpPr>
        <p:spPr>
          <a:xfrm>
            <a:off x="7272881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78F1A7A-781B-8CC1-BF05-F904AC424AD8}"/>
              </a:ext>
            </a:extLst>
          </p:cNvPr>
          <p:cNvSpPr/>
          <p:nvPr/>
        </p:nvSpPr>
        <p:spPr>
          <a:xfrm>
            <a:off x="7679873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EEA4338-4F97-9CF7-155C-1AD3EB434181}"/>
              </a:ext>
            </a:extLst>
          </p:cNvPr>
          <p:cNvSpPr/>
          <p:nvPr/>
        </p:nvSpPr>
        <p:spPr>
          <a:xfrm>
            <a:off x="6861213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D17F18B-C082-8479-D9B7-EF9397EE7A8A}"/>
              </a:ext>
            </a:extLst>
          </p:cNvPr>
          <p:cNvSpPr/>
          <p:nvPr/>
        </p:nvSpPr>
        <p:spPr>
          <a:xfrm>
            <a:off x="7268205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8B8BB297-FAD1-1234-EC00-9421B7E96499}"/>
              </a:ext>
            </a:extLst>
          </p:cNvPr>
          <p:cNvSpPr/>
          <p:nvPr/>
        </p:nvSpPr>
        <p:spPr>
          <a:xfrm>
            <a:off x="7675197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立方體 102">
            <a:extLst>
              <a:ext uri="{FF2B5EF4-FFF2-40B4-BE49-F238E27FC236}">
                <a16:creationId xmlns:a16="http://schemas.microsoft.com/office/drawing/2014/main" id="{A7FA1FCF-1B3B-A4A0-4C7F-837A65BD3972}"/>
              </a:ext>
            </a:extLst>
          </p:cNvPr>
          <p:cNvSpPr/>
          <p:nvPr/>
        </p:nvSpPr>
        <p:spPr>
          <a:xfrm>
            <a:off x="6919277" y="557885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立方體 103">
            <a:extLst>
              <a:ext uri="{FF2B5EF4-FFF2-40B4-BE49-F238E27FC236}">
                <a16:creationId xmlns:a16="http://schemas.microsoft.com/office/drawing/2014/main" id="{E67496BA-509A-60F6-7E00-21DD5C69944D}"/>
              </a:ext>
            </a:extLst>
          </p:cNvPr>
          <p:cNvSpPr/>
          <p:nvPr/>
        </p:nvSpPr>
        <p:spPr>
          <a:xfrm>
            <a:off x="7314263" y="534798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立方體 104">
            <a:extLst>
              <a:ext uri="{FF2B5EF4-FFF2-40B4-BE49-F238E27FC236}">
                <a16:creationId xmlns:a16="http://schemas.microsoft.com/office/drawing/2014/main" id="{23579E62-0261-EA8B-590B-89272212228D}"/>
              </a:ext>
            </a:extLst>
          </p:cNvPr>
          <p:cNvSpPr/>
          <p:nvPr/>
        </p:nvSpPr>
        <p:spPr>
          <a:xfrm>
            <a:off x="6919276" y="110836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立方體 105">
            <a:extLst>
              <a:ext uri="{FF2B5EF4-FFF2-40B4-BE49-F238E27FC236}">
                <a16:creationId xmlns:a16="http://schemas.microsoft.com/office/drawing/2014/main" id="{DA4E4E2A-442F-12DD-09F3-34B7245D85BB}"/>
              </a:ext>
            </a:extLst>
          </p:cNvPr>
          <p:cNvSpPr/>
          <p:nvPr/>
        </p:nvSpPr>
        <p:spPr>
          <a:xfrm>
            <a:off x="7326282" y="110926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立方體 106">
            <a:extLst>
              <a:ext uri="{FF2B5EF4-FFF2-40B4-BE49-F238E27FC236}">
                <a16:creationId xmlns:a16="http://schemas.microsoft.com/office/drawing/2014/main" id="{845EFCB1-9278-28FC-795D-EE39D3C87B82}"/>
              </a:ext>
            </a:extLst>
          </p:cNvPr>
          <p:cNvSpPr/>
          <p:nvPr/>
        </p:nvSpPr>
        <p:spPr>
          <a:xfrm>
            <a:off x="7733288" y="111016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立方體 107">
            <a:extLst>
              <a:ext uri="{FF2B5EF4-FFF2-40B4-BE49-F238E27FC236}">
                <a16:creationId xmlns:a16="http://schemas.microsoft.com/office/drawing/2014/main" id="{23DE9780-BEA4-55A9-209C-F7B54FAA0B63}"/>
              </a:ext>
            </a:extLst>
          </p:cNvPr>
          <p:cNvSpPr/>
          <p:nvPr/>
        </p:nvSpPr>
        <p:spPr>
          <a:xfrm>
            <a:off x="6907257" y="137785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立方體 108">
            <a:extLst>
              <a:ext uri="{FF2B5EF4-FFF2-40B4-BE49-F238E27FC236}">
                <a16:creationId xmlns:a16="http://schemas.microsoft.com/office/drawing/2014/main" id="{F67CD264-8719-6DF8-3E3E-785245262681}"/>
              </a:ext>
            </a:extLst>
          </p:cNvPr>
          <p:cNvSpPr/>
          <p:nvPr/>
        </p:nvSpPr>
        <p:spPr>
          <a:xfrm>
            <a:off x="7314263" y="137875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立方體 109">
            <a:extLst>
              <a:ext uri="{FF2B5EF4-FFF2-40B4-BE49-F238E27FC236}">
                <a16:creationId xmlns:a16="http://schemas.microsoft.com/office/drawing/2014/main" id="{C8CC0F29-4A8F-B9EC-08DD-42314F956589}"/>
              </a:ext>
            </a:extLst>
          </p:cNvPr>
          <p:cNvSpPr/>
          <p:nvPr/>
        </p:nvSpPr>
        <p:spPr>
          <a:xfrm>
            <a:off x="7721269" y="137965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立方體 110">
            <a:extLst>
              <a:ext uri="{FF2B5EF4-FFF2-40B4-BE49-F238E27FC236}">
                <a16:creationId xmlns:a16="http://schemas.microsoft.com/office/drawing/2014/main" id="{0BF124BC-2CA0-A037-DF32-FCF9C346DA85}"/>
              </a:ext>
            </a:extLst>
          </p:cNvPr>
          <p:cNvSpPr/>
          <p:nvPr/>
        </p:nvSpPr>
        <p:spPr>
          <a:xfrm>
            <a:off x="6914591" y="1653856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立方體 111">
            <a:extLst>
              <a:ext uri="{FF2B5EF4-FFF2-40B4-BE49-F238E27FC236}">
                <a16:creationId xmlns:a16="http://schemas.microsoft.com/office/drawing/2014/main" id="{A4F474AC-108E-BE0F-B98E-DD8546CAE656}"/>
              </a:ext>
            </a:extLst>
          </p:cNvPr>
          <p:cNvSpPr/>
          <p:nvPr/>
        </p:nvSpPr>
        <p:spPr>
          <a:xfrm>
            <a:off x="7740407" y="85260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立方體 112">
            <a:extLst>
              <a:ext uri="{FF2B5EF4-FFF2-40B4-BE49-F238E27FC236}">
                <a16:creationId xmlns:a16="http://schemas.microsoft.com/office/drawing/2014/main" id="{28041977-2BAE-0C50-9AEE-3F55CDE99E77}"/>
              </a:ext>
            </a:extLst>
          </p:cNvPr>
          <p:cNvSpPr/>
          <p:nvPr/>
        </p:nvSpPr>
        <p:spPr>
          <a:xfrm>
            <a:off x="6919362" y="191336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立方體 113">
            <a:extLst>
              <a:ext uri="{FF2B5EF4-FFF2-40B4-BE49-F238E27FC236}">
                <a16:creationId xmlns:a16="http://schemas.microsoft.com/office/drawing/2014/main" id="{74F8EF1A-1787-355C-A8AD-CDACC30141EE}"/>
              </a:ext>
            </a:extLst>
          </p:cNvPr>
          <p:cNvSpPr/>
          <p:nvPr/>
        </p:nvSpPr>
        <p:spPr>
          <a:xfrm>
            <a:off x="7334783" y="1923399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立方體 114">
            <a:extLst>
              <a:ext uri="{FF2B5EF4-FFF2-40B4-BE49-F238E27FC236}">
                <a16:creationId xmlns:a16="http://schemas.microsoft.com/office/drawing/2014/main" id="{CC993601-1AA3-BA11-E611-CD531D675028}"/>
              </a:ext>
            </a:extLst>
          </p:cNvPr>
          <p:cNvSpPr/>
          <p:nvPr/>
        </p:nvSpPr>
        <p:spPr>
          <a:xfrm>
            <a:off x="7750204" y="1933436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立方體 115">
            <a:extLst>
              <a:ext uri="{FF2B5EF4-FFF2-40B4-BE49-F238E27FC236}">
                <a16:creationId xmlns:a16="http://schemas.microsoft.com/office/drawing/2014/main" id="{B9628284-CF0C-A862-28F5-E3CA32F5C038}"/>
              </a:ext>
            </a:extLst>
          </p:cNvPr>
          <p:cNvSpPr/>
          <p:nvPr/>
        </p:nvSpPr>
        <p:spPr>
          <a:xfrm>
            <a:off x="6928297" y="2418361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立方體 116">
            <a:extLst>
              <a:ext uri="{FF2B5EF4-FFF2-40B4-BE49-F238E27FC236}">
                <a16:creationId xmlns:a16="http://schemas.microsoft.com/office/drawing/2014/main" id="{2CA002BA-51E7-182B-8D52-FA984F787CF6}"/>
              </a:ext>
            </a:extLst>
          </p:cNvPr>
          <p:cNvSpPr/>
          <p:nvPr/>
        </p:nvSpPr>
        <p:spPr>
          <a:xfrm>
            <a:off x="7343718" y="242839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立方體 117">
            <a:extLst>
              <a:ext uri="{FF2B5EF4-FFF2-40B4-BE49-F238E27FC236}">
                <a16:creationId xmlns:a16="http://schemas.microsoft.com/office/drawing/2014/main" id="{1B00A2F1-24E9-1C4B-CFE8-AEA44FD5A7DF}"/>
              </a:ext>
            </a:extLst>
          </p:cNvPr>
          <p:cNvSpPr/>
          <p:nvPr/>
        </p:nvSpPr>
        <p:spPr>
          <a:xfrm>
            <a:off x="7759139" y="243843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立方體 118">
            <a:extLst>
              <a:ext uri="{FF2B5EF4-FFF2-40B4-BE49-F238E27FC236}">
                <a16:creationId xmlns:a16="http://schemas.microsoft.com/office/drawing/2014/main" id="{28DAE414-46CF-0198-1ADA-CA6FF1C4E3D6}"/>
              </a:ext>
            </a:extLst>
          </p:cNvPr>
          <p:cNvSpPr/>
          <p:nvPr/>
        </p:nvSpPr>
        <p:spPr>
          <a:xfrm>
            <a:off x="6939484" y="268624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立方體 119">
            <a:extLst>
              <a:ext uri="{FF2B5EF4-FFF2-40B4-BE49-F238E27FC236}">
                <a16:creationId xmlns:a16="http://schemas.microsoft.com/office/drawing/2014/main" id="{6EAF6FE7-4B68-D117-BDE8-062112C39EBC}"/>
              </a:ext>
            </a:extLst>
          </p:cNvPr>
          <p:cNvSpPr/>
          <p:nvPr/>
        </p:nvSpPr>
        <p:spPr>
          <a:xfrm>
            <a:off x="7354905" y="269628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858FE5FE-64C0-3673-0D17-F7E4F1ABAF9B}"/>
              </a:ext>
            </a:extLst>
          </p:cNvPr>
          <p:cNvSpPr/>
          <p:nvPr/>
        </p:nvSpPr>
        <p:spPr>
          <a:xfrm>
            <a:off x="7770326" y="270632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立方體 121">
            <a:extLst>
              <a:ext uri="{FF2B5EF4-FFF2-40B4-BE49-F238E27FC236}">
                <a16:creationId xmlns:a16="http://schemas.microsoft.com/office/drawing/2014/main" id="{F90B492B-F39A-A94B-4A00-AD35F53B1986}"/>
              </a:ext>
            </a:extLst>
          </p:cNvPr>
          <p:cNvSpPr/>
          <p:nvPr/>
        </p:nvSpPr>
        <p:spPr>
          <a:xfrm>
            <a:off x="7735593" y="219363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12380C13-39A3-5B8E-0D25-BB2B61356063}"/>
              </a:ext>
            </a:extLst>
          </p:cNvPr>
          <p:cNvSpPr/>
          <p:nvPr/>
        </p:nvSpPr>
        <p:spPr>
          <a:xfrm>
            <a:off x="6927620" y="816941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立方體 123">
            <a:extLst>
              <a:ext uri="{FF2B5EF4-FFF2-40B4-BE49-F238E27FC236}">
                <a16:creationId xmlns:a16="http://schemas.microsoft.com/office/drawing/2014/main" id="{1269DFE3-3AC3-B156-C3C9-1C46EB878F27}"/>
              </a:ext>
            </a:extLst>
          </p:cNvPr>
          <p:cNvSpPr/>
          <p:nvPr/>
        </p:nvSpPr>
        <p:spPr>
          <a:xfrm>
            <a:off x="7322606" y="79385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立方體 124">
            <a:extLst>
              <a:ext uri="{FF2B5EF4-FFF2-40B4-BE49-F238E27FC236}">
                <a16:creationId xmlns:a16="http://schemas.microsoft.com/office/drawing/2014/main" id="{9CB8F015-7EC6-7DD9-F970-F3F1AC762740}"/>
              </a:ext>
            </a:extLst>
          </p:cNvPr>
          <p:cNvSpPr/>
          <p:nvPr/>
        </p:nvSpPr>
        <p:spPr>
          <a:xfrm>
            <a:off x="7740407" y="52605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立方體 125">
            <a:extLst>
              <a:ext uri="{FF2B5EF4-FFF2-40B4-BE49-F238E27FC236}">
                <a16:creationId xmlns:a16="http://schemas.microsoft.com/office/drawing/2014/main" id="{B0D9BCA0-0BF3-AC00-0315-83DBDE9E8805}"/>
              </a:ext>
            </a:extLst>
          </p:cNvPr>
          <p:cNvSpPr/>
          <p:nvPr/>
        </p:nvSpPr>
        <p:spPr>
          <a:xfrm>
            <a:off x="7336763" y="167769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立方體 126">
            <a:extLst>
              <a:ext uri="{FF2B5EF4-FFF2-40B4-BE49-F238E27FC236}">
                <a16:creationId xmlns:a16="http://schemas.microsoft.com/office/drawing/2014/main" id="{BB0C7FCF-91ED-396B-77D3-F05395B161D7}"/>
              </a:ext>
            </a:extLst>
          </p:cNvPr>
          <p:cNvSpPr/>
          <p:nvPr/>
        </p:nvSpPr>
        <p:spPr>
          <a:xfrm>
            <a:off x="7743769" y="167859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立方體 127">
            <a:extLst>
              <a:ext uri="{FF2B5EF4-FFF2-40B4-BE49-F238E27FC236}">
                <a16:creationId xmlns:a16="http://schemas.microsoft.com/office/drawing/2014/main" id="{4438D397-9455-EEE1-5825-4E0B29D4434A}"/>
              </a:ext>
            </a:extLst>
          </p:cNvPr>
          <p:cNvSpPr/>
          <p:nvPr/>
        </p:nvSpPr>
        <p:spPr>
          <a:xfrm>
            <a:off x="6919362" y="2165975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立方體 128">
            <a:extLst>
              <a:ext uri="{FF2B5EF4-FFF2-40B4-BE49-F238E27FC236}">
                <a16:creationId xmlns:a16="http://schemas.microsoft.com/office/drawing/2014/main" id="{E7D44D5D-3F9F-8A52-84BB-D680B68F7AA4}"/>
              </a:ext>
            </a:extLst>
          </p:cNvPr>
          <p:cNvSpPr/>
          <p:nvPr/>
        </p:nvSpPr>
        <p:spPr>
          <a:xfrm>
            <a:off x="7334783" y="217601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立方體 129">
            <a:extLst>
              <a:ext uri="{FF2B5EF4-FFF2-40B4-BE49-F238E27FC236}">
                <a16:creationId xmlns:a16="http://schemas.microsoft.com/office/drawing/2014/main" id="{26CFD6F8-91C9-F046-9C1F-D6247B3DE9BF}"/>
              </a:ext>
            </a:extLst>
          </p:cNvPr>
          <p:cNvSpPr/>
          <p:nvPr/>
        </p:nvSpPr>
        <p:spPr>
          <a:xfrm>
            <a:off x="6915145" y="2976576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立方體 130">
            <a:extLst>
              <a:ext uri="{FF2B5EF4-FFF2-40B4-BE49-F238E27FC236}">
                <a16:creationId xmlns:a16="http://schemas.microsoft.com/office/drawing/2014/main" id="{22A0D003-3121-9D87-5ECA-930B06ECBC8F}"/>
              </a:ext>
            </a:extLst>
          </p:cNvPr>
          <p:cNvSpPr/>
          <p:nvPr/>
        </p:nvSpPr>
        <p:spPr>
          <a:xfrm>
            <a:off x="7330566" y="2986613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立方體 131">
            <a:extLst>
              <a:ext uri="{FF2B5EF4-FFF2-40B4-BE49-F238E27FC236}">
                <a16:creationId xmlns:a16="http://schemas.microsoft.com/office/drawing/2014/main" id="{60367DED-650A-8D8E-1098-E3E8EB197502}"/>
              </a:ext>
            </a:extLst>
          </p:cNvPr>
          <p:cNvSpPr/>
          <p:nvPr/>
        </p:nvSpPr>
        <p:spPr>
          <a:xfrm>
            <a:off x="7745987" y="299665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乘號 132">
            <a:extLst>
              <a:ext uri="{FF2B5EF4-FFF2-40B4-BE49-F238E27FC236}">
                <a16:creationId xmlns:a16="http://schemas.microsoft.com/office/drawing/2014/main" id="{D980A996-8189-1C9A-60CB-B6ED8A1A8211}"/>
              </a:ext>
            </a:extLst>
          </p:cNvPr>
          <p:cNvSpPr/>
          <p:nvPr/>
        </p:nvSpPr>
        <p:spPr>
          <a:xfrm>
            <a:off x="3180821" y="1013229"/>
            <a:ext cx="2935169" cy="3010357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星形: 五角 133">
            <a:extLst>
              <a:ext uri="{FF2B5EF4-FFF2-40B4-BE49-F238E27FC236}">
                <a16:creationId xmlns:a16="http://schemas.microsoft.com/office/drawing/2014/main" id="{0C757871-0F49-41F6-B81B-A70DAAFE3AC7}"/>
              </a:ext>
            </a:extLst>
          </p:cNvPr>
          <p:cNvSpPr/>
          <p:nvPr/>
        </p:nvSpPr>
        <p:spPr>
          <a:xfrm>
            <a:off x="6863987" y="3942032"/>
            <a:ext cx="1832463" cy="1254579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211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057165" y="276495"/>
            <a:ext cx="2250250" cy="765084"/>
          </a:xfrm>
        </p:spPr>
        <p:txBody>
          <a:bodyPr>
            <a:noAutofit/>
          </a:bodyPr>
          <a:lstStyle/>
          <a:p>
            <a:r>
              <a:rPr lang="zh-TW" altLang="en-US" sz="1200" dirty="0"/>
              <a:t>柱子的長</a:t>
            </a:r>
            <a:r>
              <a:rPr lang="en-US" altLang="zh-TW" sz="1200" dirty="0"/>
              <a:t>:1M</a:t>
            </a:r>
            <a:r>
              <a:rPr lang="zh-TW" altLang="en-US" sz="1200" dirty="0"/>
              <a:t>寬</a:t>
            </a:r>
            <a:r>
              <a:rPr lang="en-US" altLang="zh-TW" sz="1200" dirty="0"/>
              <a:t>:1M</a:t>
            </a:r>
            <a:br>
              <a:rPr lang="en-US" altLang="zh-TW" sz="1200" dirty="0"/>
            </a:br>
            <a:r>
              <a:rPr lang="en-US" altLang="zh-TW" sz="1200" dirty="0"/>
              <a:t>x</a:t>
            </a:r>
            <a:r>
              <a:rPr lang="zh-TW" altLang="en-US" sz="1200" dirty="0"/>
              <a:t>軸長</a:t>
            </a:r>
            <a:r>
              <a:rPr lang="en-US" altLang="zh-TW" sz="1200" dirty="0"/>
              <a:t>:</a:t>
            </a:r>
            <a:r>
              <a:rPr lang="zh-TW" altLang="en-US" sz="1200" dirty="0"/>
              <a:t>柱心與柱心距離</a:t>
            </a:r>
            <a:r>
              <a:rPr lang="en-US" altLang="zh-TW" sz="1200" dirty="0"/>
              <a:t>8.4M</a:t>
            </a:r>
            <a:br>
              <a:rPr lang="en-US" altLang="zh-TW" sz="1200" dirty="0"/>
            </a:br>
            <a:r>
              <a:rPr lang="en-US" altLang="zh-TW" sz="1200" dirty="0"/>
              <a:t>Y</a:t>
            </a:r>
            <a:r>
              <a:rPr lang="zh-TW" altLang="en-US" sz="1200" dirty="0"/>
              <a:t>軸長</a:t>
            </a:r>
            <a:r>
              <a:rPr lang="en-US" altLang="zh-TW" sz="1200" dirty="0"/>
              <a:t>:</a:t>
            </a:r>
            <a:r>
              <a:rPr lang="zh-TW" altLang="en-US" sz="1200" dirty="0"/>
              <a:t>柱心與柱心距離</a:t>
            </a:r>
            <a:r>
              <a:rPr lang="en-US" altLang="zh-TW" sz="1200" dirty="0"/>
              <a:t>13M</a:t>
            </a:r>
            <a:br>
              <a:rPr lang="en-US" altLang="zh-TW" sz="1200" dirty="0"/>
            </a:br>
            <a:endParaRPr lang="zh-TW" altLang="en-US" sz="1200" dirty="0"/>
          </a:p>
        </p:txBody>
      </p:sp>
      <p:sp>
        <p:nvSpPr>
          <p:cNvPr id="8" name="標題 3"/>
          <p:cNvSpPr txBox="1">
            <a:spLocks/>
          </p:cNvSpPr>
          <p:nvPr/>
        </p:nvSpPr>
        <p:spPr>
          <a:xfrm>
            <a:off x="521550" y="141480"/>
            <a:ext cx="7374505" cy="5850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Arial" pitchFamily="34" charset="0"/>
              </a:rPr>
              <a:t>WH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Arial" pitchFamily="34" charset="0"/>
              </a:rPr>
              <a:t>平置倉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2D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區域平面圖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(B21_1F)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9059" y="4569472"/>
            <a:ext cx="495055" cy="40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r>
              <a:rPr lang="zh-TW" altLang="en-US" dirty="0"/>
              <a:t>軸</a:t>
            </a:r>
          </a:p>
        </p:txBody>
      </p:sp>
      <p:sp>
        <p:nvSpPr>
          <p:cNvPr id="9" name="矩形 8"/>
          <p:cNvSpPr/>
          <p:nvPr/>
        </p:nvSpPr>
        <p:spPr>
          <a:xfrm>
            <a:off x="251520" y="2436735"/>
            <a:ext cx="450050" cy="40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r>
              <a:rPr lang="zh-TW" altLang="en-US" dirty="0"/>
              <a:t>軸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881993"/>
            <a:ext cx="7515835" cy="36466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EF0C5B4-A471-A6C9-4858-5A685891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63" y="771964"/>
            <a:ext cx="2052677" cy="2452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星形: 五角 5">
            <a:extLst>
              <a:ext uri="{FF2B5EF4-FFF2-40B4-BE49-F238E27FC236}">
                <a16:creationId xmlns:a16="http://schemas.microsoft.com/office/drawing/2014/main" id="{ECF98CBE-328D-CF29-6492-9C03BFBB39F3}"/>
              </a:ext>
            </a:extLst>
          </p:cNvPr>
          <p:cNvSpPr/>
          <p:nvPr/>
        </p:nvSpPr>
        <p:spPr>
          <a:xfrm>
            <a:off x="6957265" y="1998276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星形: 五角 6">
            <a:extLst>
              <a:ext uri="{FF2B5EF4-FFF2-40B4-BE49-F238E27FC236}">
                <a16:creationId xmlns:a16="http://schemas.microsoft.com/office/drawing/2014/main" id="{D1F77999-FC89-04D2-A69C-E44B64CAC6C1}"/>
              </a:ext>
            </a:extLst>
          </p:cNvPr>
          <p:cNvSpPr/>
          <p:nvPr/>
        </p:nvSpPr>
        <p:spPr>
          <a:xfrm>
            <a:off x="6552220" y="2453266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9CFAEB77-25B4-6984-9054-B737FC6EBB97}"/>
              </a:ext>
            </a:extLst>
          </p:cNvPr>
          <p:cNvSpPr/>
          <p:nvPr/>
        </p:nvSpPr>
        <p:spPr>
          <a:xfrm>
            <a:off x="1196625" y="912359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C9716E-F52F-31F3-4EC6-AD26D241B8AD}"/>
              </a:ext>
            </a:extLst>
          </p:cNvPr>
          <p:cNvSpPr/>
          <p:nvPr/>
        </p:nvSpPr>
        <p:spPr>
          <a:xfrm>
            <a:off x="2321750" y="4084418"/>
            <a:ext cx="270030" cy="9176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86730E5-B994-776A-B504-0AA7CA978448}"/>
              </a:ext>
            </a:extLst>
          </p:cNvPr>
          <p:cNvSpPr/>
          <p:nvPr/>
        </p:nvSpPr>
        <p:spPr>
          <a:xfrm>
            <a:off x="3986935" y="4069823"/>
            <a:ext cx="270030" cy="9176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B6535A-D06D-A544-CEEE-BF3C0DA54D3E}"/>
              </a:ext>
            </a:extLst>
          </p:cNvPr>
          <p:cNvSpPr/>
          <p:nvPr/>
        </p:nvSpPr>
        <p:spPr>
          <a:xfrm>
            <a:off x="1961710" y="4236935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貨卡</a:t>
            </a:r>
            <a:endParaRPr lang="en-US" altLang="zh-TW" sz="600" dirty="0"/>
          </a:p>
          <a:p>
            <a:pPr algn="ctr"/>
            <a:r>
              <a:rPr lang="en-US" altLang="zh-TW" sz="600" dirty="0"/>
              <a:t>17</a:t>
            </a:r>
            <a:r>
              <a:rPr lang="zh-TW" altLang="en-US" sz="600" dirty="0"/>
              <a:t>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31F906-AB11-9B67-6EE1-3B598DFEEE62}"/>
              </a:ext>
            </a:extLst>
          </p:cNvPr>
          <p:cNvSpPr/>
          <p:nvPr/>
        </p:nvSpPr>
        <p:spPr>
          <a:xfrm>
            <a:off x="3722529" y="4098593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貨車</a:t>
            </a:r>
            <a:endParaRPr lang="en-US" altLang="zh-TW" sz="600" dirty="0"/>
          </a:p>
          <a:p>
            <a:pPr algn="ctr"/>
            <a:r>
              <a:rPr lang="en-US" altLang="zh-TW" sz="600" dirty="0"/>
              <a:t>40</a:t>
            </a:r>
            <a:endParaRPr lang="zh-TW" altLang="en-US" sz="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46857A-77F2-3733-DB1C-88ABA70438AC}"/>
              </a:ext>
            </a:extLst>
          </p:cNvPr>
          <p:cNvSpPr/>
          <p:nvPr/>
        </p:nvSpPr>
        <p:spPr>
          <a:xfrm>
            <a:off x="1646675" y="4231934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貨車</a:t>
            </a:r>
            <a:endParaRPr lang="en-US" altLang="zh-TW" sz="600" dirty="0"/>
          </a:p>
          <a:p>
            <a:pPr algn="ctr"/>
            <a:r>
              <a:rPr lang="en-US" altLang="zh-TW" sz="600" dirty="0"/>
              <a:t>40</a:t>
            </a:r>
            <a:endParaRPr lang="zh-TW" altLang="en-US" sz="6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1AF6993-9850-21FC-F01D-79306542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975" y="3471850"/>
            <a:ext cx="714091" cy="1895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:Sheet-Cut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Sheet-Cut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6" y="2481740"/>
            <a:ext cx="1350150" cy="13432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940" y="2188163"/>
            <a:ext cx="3974206" cy="235288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78829ED-3BFF-4D6D-B3E5-6F5EB36F5C73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SHEET</a:t>
            </a:r>
            <a:r>
              <a:rPr lang="zh-TW" altLang="en-US" dirty="0"/>
              <a:t> </a:t>
            </a:r>
            <a:r>
              <a:rPr lang="en-US" altLang="zh-TW" dirty="0"/>
              <a:t>CUT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A36AE64-D5BA-4376-84DF-D042C6531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3CA1D69E-A2B4-443E-B391-A0F78AE15ACA}"/>
              </a:ext>
            </a:extLst>
          </p:cNvPr>
          <p:cNvSpPr/>
          <p:nvPr/>
        </p:nvSpPr>
        <p:spPr>
          <a:xfrm>
            <a:off x="6427529" y="-1838740"/>
            <a:ext cx="343097" cy="270030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E658BDD-1B6B-4350-9E69-439E303AA7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48" y="-4225348"/>
            <a:ext cx="7915167" cy="4452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FE696EF-3392-40FB-9EC0-B27F8CD234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2856EE-0AE1-6054-392E-5E5024F5FEB2}"/>
              </a:ext>
            </a:extLst>
          </p:cNvPr>
          <p:cNvSpPr/>
          <p:nvPr/>
        </p:nvSpPr>
        <p:spPr>
          <a:xfrm>
            <a:off x="-4294777" y="-2523907"/>
            <a:ext cx="1872473" cy="22161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RCS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6EB62B-418B-8B2A-0F9A-0CA4578DA432}"/>
              </a:ext>
            </a:extLst>
          </p:cNvPr>
          <p:cNvSpPr/>
          <p:nvPr/>
        </p:nvSpPr>
        <p:spPr>
          <a:xfrm>
            <a:off x="-2152274" y="-2503655"/>
            <a:ext cx="135015" cy="5850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FC2374-3542-8CC4-33B8-51F71A94215C}"/>
              </a:ext>
            </a:extLst>
          </p:cNvPr>
          <p:cNvSpPr/>
          <p:nvPr/>
        </p:nvSpPr>
        <p:spPr>
          <a:xfrm>
            <a:off x="-5526837" y="-2523907"/>
            <a:ext cx="991566" cy="221616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24FC235-9995-DE55-A596-5F907AE09492}"/>
              </a:ext>
            </a:extLst>
          </p:cNvPr>
          <p:cNvSpPr/>
          <p:nvPr/>
        </p:nvSpPr>
        <p:spPr>
          <a:xfrm>
            <a:off x="-7327849" y="-723707"/>
            <a:ext cx="1710190" cy="81009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FF6349A-D00B-9743-6E72-8FE310C5BD06}"/>
              </a:ext>
            </a:extLst>
          </p:cNvPr>
          <p:cNvSpPr/>
          <p:nvPr/>
        </p:nvSpPr>
        <p:spPr>
          <a:xfrm>
            <a:off x="-2129171" y="-1462371"/>
            <a:ext cx="1372051" cy="11546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WHMS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42F4E04-9DCA-03AA-8C52-4D907BDD25C3}"/>
              </a:ext>
            </a:extLst>
          </p:cNvPr>
          <p:cNvSpPr/>
          <p:nvPr/>
        </p:nvSpPr>
        <p:spPr>
          <a:xfrm>
            <a:off x="-2002340" y="-2539253"/>
            <a:ext cx="1560255" cy="100995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1C0AC8-92DF-792D-DA99-DB14CC4A35EE}"/>
              </a:ext>
            </a:extLst>
          </p:cNvPr>
          <p:cNvSpPr/>
          <p:nvPr/>
        </p:nvSpPr>
        <p:spPr>
          <a:xfrm>
            <a:off x="-2147639" y="-1898553"/>
            <a:ext cx="145299" cy="36925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1965D5-1641-FD00-F50C-0CBE073844C2}"/>
              </a:ext>
            </a:extLst>
          </p:cNvPr>
          <p:cNvSpPr/>
          <p:nvPr/>
        </p:nvSpPr>
        <p:spPr>
          <a:xfrm>
            <a:off x="-7595548" y="-228090"/>
            <a:ext cx="7374505" cy="36925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InOutSystem</a:t>
            </a:r>
            <a:endParaRPr lang="zh-TW" altLang="en-US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C3B98F44-14AA-7AD0-8C82-265C84807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150703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" name="圖片 28">
            <a:extLst>
              <a:ext uri="{FF2B5EF4-FFF2-40B4-BE49-F238E27FC236}">
                <a16:creationId xmlns:a16="http://schemas.microsoft.com/office/drawing/2014/main" id="{57A0586C-BE96-E01D-4876-7AB410DC7B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3792" y="-3812895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包材區貨物儲存位置圖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包材區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598453"/>
            <a:ext cx="1350150" cy="14584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810" y="2162316"/>
            <a:ext cx="4275475" cy="2479663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21A98009-C41E-4389-9543-853E9D431B0E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包材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21F19EA-9375-401C-B433-D22EED11E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5B81A84A-384D-4B68-83B0-BDEAC147CCBD}"/>
              </a:ext>
            </a:extLst>
          </p:cNvPr>
          <p:cNvSpPr/>
          <p:nvPr/>
        </p:nvSpPr>
        <p:spPr>
          <a:xfrm>
            <a:off x="7407315" y="-1838740"/>
            <a:ext cx="343097" cy="270030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2A2F88A-59FB-4A27-A2A9-CB05C7A179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-4206543"/>
            <a:ext cx="7943324" cy="446812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3DF09FD-3D6F-444B-8F9C-5EB84A0CFC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513737"/>
            <a:ext cx="7943324" cy="4468120"/>
          </a:xfrm>
          <a:prstGeom prst="rect">
            <a:avLst/>
          </a:prstGeom>
        </p:spPr>
      </p:pic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29F7E06-D78E-421A-B47A-A57DCDF6F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69155"/>
              </p:ext>
            </p:extLst>
          </p:nvPr>
        </p:nvGraphicFramePr>
        <p:xfrm>
          <a:off x="11509332" y="-3299836"/>
          <a:ext cx="2508484" cy="393170"/>
        </p:xfrm>
        <a:graphic>
          <a:graphicData uri="http://schemas.openxmlformats.org/drawingml/2006/table">
            <a:tbl>
              <a:tblPr/>
              <a:tblGrid>
                <a:gridCol w="1596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首頁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59011C04-C4FC-9B26-CAA8-D8B5CE6B07B0}"/>
              </a:ext>
            </a:extLst>
          </p:cNvPr>
          <p:cNvGrpSpPr/>
          <p:nvPr/>
        </p:nvGrpSpPr>
        <p:grpSpPr>
          <a:xfrm>
            <a:off x="9347300" y="-3980978"/>
            <a:ext cx="1732167" cy="1169412"/>
            <a:chOff x="9384014" y="9556232"/>
            <a:chExt cx="2922202" cy="1497731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565F9DB8-D4C2-5C3C-95DE-EA937002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80485D1-3A6A-28B8-A9AC-9D9281F37343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48DAD7C-E4AD-6881-5F54-60FE0BB5613E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D235407-D6B1-5C30-0A57-AB2269283B7F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E1DE6FF1-1A71-C83E-BEDC-A04CA0819AB0}"/>
              </a:ext>
            </a:extLst>
          </p:cNvPr>
          <p:cNvSpPr/>
          <p:nvPr/>
        </p:nvSpPr>
        <p:spPr>
          <a:xfrm>
            <a:off x="9392561" y="-2811566"/>
            <a:ext cx="1732167" cy="2863036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1605D8-097F-9FE4-C533-3C60243C4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600" b="12067"/>
          <a:stretch/>
        </p:blipFill>
        <p:spPr>
          <a:xfrm>
            <a:off x="9308149" y="-3955652"/>
            <a:ext cx="1808835" cy="133340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74B44E4-EFA4-0668-AD99-223E355AADA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半成品零散板區貨物儲存位置圖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06828" y="1509603"/>
              <a:ext cx="1025112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796775"/>
            <a:ext cx="1357531" cy="14644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695" y="2067724"/>
            <a:ext cx="6480720" cy="2474266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B29EF75B-7B04-43EC-ACA1-C48B37D15E9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零散版区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5F44FBE-B9B9-49B4-91A9-626D9095E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E5E9D1F-81E7-46EA-AEF2-22DE8BBF64AD}"/>
              </a:ext>
            </a:extLst>
          </p:cNvPr>
          <p:cNvSpPr/>
          <p:nvPr/>
        </p:nvSpPr>
        <p:spPr>
          <a:xfrm>
            <a:off x="1610671" y="-1626095"/>
            <a:ext cx="441049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AFD4163-0B57-465E-A027-FE86BAE9FF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08" y="-4061225"/>
            <a:ext cx="8271564" cy="465275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B0650D9-C75C-4C37-8C44-88AABA0A10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95" y="832250"/>
            <a:ext cx="8383277" cy="4715593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D2651D4-E4BE-4015-B5CD-6B439DEC1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51814"/>
              </p:ext>
            </p:extLst>
          </p:nvPr>
        </p:nvGraphicFramePr>
        <p:xfrm>
          <a:off x="11325081" y="-3458042"/>
          <a:ext cx="2495550" cy="995415"/>
        </p:xfrm>
        <a:graphic>
          <a:graphicData uri="http://schemas.openxmlformats.org/drawingml/2006/table">
            <a:tbl>
              <a:tblPr/>
              <a:tblGrid>
                <a:gridCol w="160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25A0E2A9-3E38-6D0D-7F70-D2BDB32149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08969"/>
            <a:ext cx="1937501" cy="1440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B8E1D9-335F-A0B6-1416-771CA65783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9057" y="-2493952"/>
            <a:ext cx="1989541" cy="71757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B8E5002-5A3F-6796-DC28-7B77880463D6}"/>
              </a:ext>
            </a:extLst>
          </p:cNvPr>
          <p:cNvSpPr/>
          <p:nvPr/>
        </p:nvSpPr>
        <p:spPr>
          <a:xfrm>
            <a:off x="9259005" y="-1801524"/>
            <a:ext cx="1989541" cy="2393054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31424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成品零散板區貨物儲存位置圖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三層無貨架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36883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20" y="2526746"/>
            <a:ext cx="1353120" cy="17101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2279219"/>
            <a:ext cx="5933193" cy="220524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0D3296DC-998A-4B12-9141-E00E95844D29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零散版区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3C43DEF-CDB0-4BB9-8F6C-FE3015EE5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5B09FF1-CDCD-49E6-B4F2-2635734D4CEF}"/>
              </a:ext>
            </a:extLst>
          </p:cNvPr>
          <p:cNvSpPr/>
          <p:nvPr/>
        </p:nvSpPr>
        <p:spPr>
          <a:xfrm>
            <a:off x="1322643" y="-1658720"/>
            <a:ext cx="504052" cy="1110207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A6AF613-03BB-489C-AEBB-F3A8B8F2DE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15" y="-4331254"/>
            <a:ext cx="7943324" cy="446812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497D84B-5090-4734-B00D-2DFA0C166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912" y="280627"/>
            <a:ext cx="8055895" cy="453144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74E1E99-35A4-1024-2075-0DB9E9186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58504"/>
              </p:ext>
            </p:extLst>
          </p:nvPr>
        </p:nvGraphicFramePr>
        <p:xfrm>
          <a:off x="11439320" y="-3548930"/>
          <a:ext cx="2495550" cy="995415"/>
        </p:xfrm>
        <a:graphic>
          <a:graphicData uri="http://schemas.openxmlformats.org/drawingml/2006/table">
            <a:tbl>
              <a:tblPr/>
              <a:tblGrid>
                <a:gridCol w="160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CD1B39E-BFE1-AA0A-227B-79A7B064B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4115" y="-3999857"/>
            <a:ext cx="1937501" cy="144016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7EC4C42-DB6C-0065-AB6D-1B143D7DC4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075" y="-2648454"/>
            <a:ext cx="1989541" cy="71757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FF1CCA8B-E8BC-945E-D189-33E90310F647}"/>
              </a:ext>
            </a:extLst>
          </p:cNvPr>
          <p:cNvSpPr/>
          <p:nvPr/>
        </p:nvSpPr>
        <p:spPr>
          <a:xfrm>
            <a:off x="9374371" y="-1911793"/>
            <a:ext cx="1989541" cy="1911793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73164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良品區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89" y="771550"/>
            <a:ext cx="44380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二層無貨架，依無人堆高機儲存區規劃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</a:t>
              </a:r>
              <a:r>
                <a:rPr lang="zh-TW" altLang="en-US" sz="1000" dirty="0">
                  <a:solidFill>
                    <a:schemeClr val="tx1"/>
                  </a:solidFill>
                </a:rPr>
                <a:t>良品區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579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l="22409" t="11925" r="20449" b="28226"/>
          <a:stretch>
            <a:fillRect/>
          </a:stretch>
        </p:blipFill>
        <p:spPr bwMode="auto">
          <a:xfrm>
            <a:off x="296525" y="2616755"/>
            <a:ext cx="1350150" cy="17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34655" y="1581398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730" y="2005269"/>
            <a:ext cx="5670630" cy="250386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7F09D822-18DA-45F2-A171-3C092007F369}"/>
              </a:ext>
            </a:extLst>
          </p:cNvPr>
          <p:cNvSpPr/>
          <p:nvPr/>
        </p:nvSpPr>
        <p:spPr>
          <a:xfrm>
            <a:off x="3234557" y="1979092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FMR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FF4945E-8ED7-47D4-A5E2-D43C8BF7D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8A06841-FCAE-43BD-9C55-91AC40FBA03F}"/>
              </a:ext>
            </a:extLst>
          </p:cNvPr>
          <p:cNvSpPr/>
          <p:nvPr/>
        </p:nvSpPr>
        <p:spPr>
          <a:xfrm>
            <a:off x="4370350" y="-3233895"/>
            <a:ext cx="561690" cy="765869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22B23CA-3F7A-4641-8901-49955FA38D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90" y="-4255205"/>
            <a:ext cx="8116344" cy="456544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7F2EB17-1B7E-4F3C-B989-3AA341B9E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042" y="261577"/>
            <a:ext cx="8682494" cy="4881923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31FFCC3-458B-4EFE-AC03-F69970CD6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97098"/>
              </p:ext>
            </p:extLst>
          </p:nvPr>
        </p:nvGraphicFramePr>
        <p:xfrm>
          <a:off x="11187735" y="-3953975"/>
          <a:ext cx="2622550" cy="923925"/>
        </p:xfrm>
        <a:graphic>
          <a:graphicData uri="http://schemas.openxmlformats.org/drawingml/2006/table">
            <a:tbl>
              <a:tblPr/>
              <a:tblGrid>
                <a:gridCol w="168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顯示當月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當日入、出庫板數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FMR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電量狀況及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FMR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待配對區貨物儲存位置圖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三層無貨架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247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147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36883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656803"/>
            <a:ext cx="1369215" cy="15292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0280" y="2100203"/>
            <a:ext cx="6014718" cy="2457838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5D078203-2418-4B01-B68C-5F2745D2F21F}"/>
              </a:ext>
            </a:extLst>
          </p:cNvPr>
          <p:cNvSpPr/>
          <p:nvPr/>
        </p:nvSpPr>
        <p:spPr>
          <a:xfrm>
            <a:off x="3791048" y="1926254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FMR</a:t>
            </a:r>
          </a:p>
          <a:p>
            <a:pPr algn="ctr"/>
            <a:r>
              <a:rPr lang="en-US" altLang="zh-TW" dirty="0"/>
              <a:t>In </a:t>
            </a:r>
            <a:r>
              <a:rPr lang="zh-TW" altLang="en-US" dirty="0"/>
              <a:t>待配对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BEEF429-25AC-4EF9-81D4-5A8B7DCCC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99336DC-9F68-4896-9B83-A4FC51A0E82F}"/>
              </a:ext>
            </a:extLst>
          </p:cNvPr>
          <p:cNvSpPr/>
          <p:nvPr/>
        </p:nvSpPr>
        <p:spPr>
          <a:xfrm>
            <a:off x="6599078" y="-3323905"/>
            <a:ext cx="439725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F11795-A5F0-48FC-818B-17BA7BD9D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042" y="261577"/>
            <a:ext cx="8682494" cy="488192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14C0C54-0BF8-4A5B-B3B8-54BCC98A31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90" y="-4255205"/>
            <a:ext cx="8116344" cy="4565444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DCCE250-BB40-40CD-B354-E7BADE7D6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51939"/>
              </p:ext>
            </p:extLst>
          </p:nvPr>
        </p:nvGraphicFramePr>
        <p:xfrm>
          <a:off x="11322077" y="-3560550"/>
          <a:ext cx="2622550" cy="1333500"/>
        </p:xfrm>
        <a:graphic>
          <a:graphicData uri="http://schemas.openxmlformats.org/drawingml/2006/table">
            <a:tbl>
              <a:tblPr/>
              <a:tblGrid>
                <a:gridCol w="168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F66ED340-0221-C2EC-0EDB-CB83A3945F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2390" y="-3939129"/>
            <a:ext cx="1937501" cy="144016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F83666CE-15E6-6B0D-1DE6-46092A8628E2}"/>
              </a:ext>
            </a:extLst>
          </p:cNvPr>
          <p:cNvGrpSpPr/>
          <p:nvPr/>
        </p:nvGrpSpPr>
        <p:grpSpPr>
          <a:xfrm>
            <a:off x="9369470" y="-2550954"/>
            <a:ext cx="1732167" cy="1169412"/>
            <a:chOff x="9384014" y="9556232"/>
            <a:chExt cx="2922202" cy="1497731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79D256DB-D231-6C36-D174-CAA02E23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1E3C699-6591-69A3-6100-2B0792FDF488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852BF52-80DE-6B62-03C7-ED45E9FB28AF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A93B944-7823-3AD1-EA1C-4BFC65CC96F9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3F5D1DCD-8391-C7F7-5C17-CD9CEC078538}"/>
              </a:ext>
            </a:extLst>
          </p:cNvPr>
          <p:cNvSpPr/>
          <p:nvPr/>
        </p:nvSpPr>
        <p:spPr>
          <a:xfrm>
            <a:off x="9406857" y="-1387770"/>
            <a:ext cx="1732168" cy="1649348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0593CE1-C30D-86F7-1B53-754F8F9228D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7600" b="12067"/>
          <a:stretch/>
        </p:blipFill>
        <p:spPr>
          <a:xfrm>
            <a:off x="9302390" y="-2632347"/>
            <a:ext cx="1808835" cy="133340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36C5E1F6-262C-38FD-F5A3-38D1C22738B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585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1010" t="48527" r="42958" b="40770"/>
          <a:stretch>
            <a:fillRect/>
          </a:stretch>
        </p:blipFill>
        <p:spPr bwMode="auto">
          <a:xfrm>
            <a:off x="386535" y="2076695"/>
            <a:ext cx="8346470" cy="94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en-US" altLang="zh-TW" sz="2800" dirty="0"/>
              <a:t> </a:t>
            </a:r>
            <a:r>
              <a:rPr lang="zh-TW" altLang="en-US" sz="2800" dirty="0"/>
              <a:t>碼頭</a:t>
            </a:r>
            <a:r>
              <a:rPr lang="zh-TW" altLang="en-US" sz="2800" dirty="0">
                <a:cs typeface="Arial" pitchFamily="34" charset="0"/>
              </a:rPr>
              <a:t>圖</a:t>
            </a:r>
          </a:p>
        </p:txBody>
      </p:sp>
      <p:sp>
        <p:nvSpPr>
          <p:cNvPr id="6" name="矩形 5"/>
          <p:cNvSpPr/>
          <p:nvPr/>
        </p:nvSpPr>
        <p:spPr>
          <a:xfrm>
            <a:off x="246460" y="749626"/>
            <a:ext cx="325602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I18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柱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1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號收貨碼頭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(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一個鐵捲門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I19</a:t>
            </a:r>
            <a:r>
              <a:rPr lang="zh-TW" altLang="en-US" dirty="0"/>
              <a:t>柱</a:t>
            </a:r>
            <a:r>
              <a:rPr lang="en-US" altLang="zh-TW" dirty="0"/>
              <a:t>2</a:t>
            </a:r>
            <a:r>
              <a:rPr lang="zh-TW" altLang="en-US" dirty="0"/>
              <a:t>號斜坡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收貨碼頭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(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一個鐵捲門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I20~ I22</a:t>
            </a:r>
            <a:r>
              <a:rPr lang="zh-TW" altLang="en-US" dirty="0"/>
              <a:t>柱</a:t>
            </a:r>
            <a:r>
              <a:rPr lang="en-US" altLang="zh-TW" dirty="0"/>
              <a:t>3</a:t>
            </a:r>
            <a:r>
              <a:rPr lang="zh-TW" altLang="en-US" dirty="0"/>
              <a:t>號</a:t>
            </a:r>
            <a:r>
              <a:rPr lang="en-US" altLang="zh-TW" dirty="0"/>
              <a:t>~8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六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I23~ I27</a:t>
            </a:r>
            <a:r>
              <a:rPr lang="zh-TW" altLang="en-US" dirty="0"/>
              <a:t>柱</a:t>
            </a:r>
            <a:r>
              <a:rPr lang="en-US" altLang="zh-TW" dirty="0"/>
              <a:t>9</a:t>
            </a:r>
            <a:r>
              <a:rPr lang="zh-TW" altLang="en-US" dirty="0"/>
              <a:t>號</a:t>
            </a:r>
            <a:r>
              <a:rPr lang="en-US" altLang="zh-TW" dirty="0"/>
              <a:t>~16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九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I28~ I30</a:t>
            </a:r>
            <a:r>
              <a:rPr lang="zh-TW" altLang="en-US" dirty="0"/>
              <a:t>柱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  <a:r>
              <a:rPr lang="en-US" altLang="zh-TW" dirty="0"/>
              <a:t>~21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四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  <a:endParaRPr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161510" y="3381839"/>
            <a:ext cx="1890210" cy="1215135"/>
          </a:xfrm>
          <a:prstGeom prst="wedgeRectCallout">
            <a:avLst>
              <a:gd name="adj1" fmla="val 94866"/>
              <a:gd name="adj2" fmla="val -809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圖說文字 7"/>
          <p:cNvSpPr/>
          <p:nvPr/>
        </p:nvSpPr>
        <p:spPr>
          <a:xfrm>
            <a:off x="6282189" y="3426845"/>
            <a:ext cx="2115235" cy="1170130"/>
          </a:xfrm>
          <a:prstGeom prst="wedgeRectCallout">
            <a:avLst>
              <a:gd name="adj1" fmla="val -108441"/>
              <a:gd name="adj2" fmla="val -86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圖說文字 8"/>
          <p:cNvSpPr/>
          <p:nvPr/>
        </p:nvSpPr>
        <p:spPr>
          <a:xfrm>
            <a:off x="5922150" y="591530"/>
            <a:ext cx="2025225" cy="1170130"/>
          </a:xfrm>
          <a:prstGeom prst="wedgeRectCallout">
            <a:avLst>
              <a:gd name="adj1" fmla="val -16129"/>
              <a:gd name="adj2" fmla="val 151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2951820" y="3426845"/>
            <a:ext cx="2070230" cy="1170130"/>
          </a:xfrm>
          <a:prstGeom prst="wedgeRectCallout">
            <a:avLst>
              <a:gd name="adj1" fmla="val 867"/>
              <a:gd name="adj2" fmla="val -85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圖說文字 10"/>
          <p:cNvSpPr/>
          <p:nvPr/>
        </p:nvSpPr>
        <p:spPr>
          <a:xfrm>
            <a:off x="3491880" y="546525"/>
            <a:ext cx="2115235" cy="1170130"/>
          </a:xfrm>
          <a:prstGeom prst="wedgeRectCallout">
            <a:avLst>
              <a:gd name="adj1" fmla="val 27996"/>
              <a:gd name="adj2" fmla="val 136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 l="28611" t="15075" r="26650" b="24288"/>
          <a:stretch>
            <a:fillRect/>
          </a:stretch>
        </p:blipFill>
        <p:spPr bwMode="auto">
          <a:xfrm>
            <a:off x="206515" y="3426845"/>
            <a:ext cx="1800200" cy="112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 l="25194" t="18500" r="21207" b="20863"/>
          <a:stretch>
            <a:fillRect/>
          </a:stretch>
        </p:blipFill>
        <p:spPr bwMode="auto">
          <a:xfrm>
            <a:off x="2996825" y="3471850"/>
            <a:ext cx="1980219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 l="19879" t="19288" r="23865" b="27950"/>
          <a:stretch>
            <a:fillRect/>
          </a:stretch>
        </p:blipFill>
        <p:spPr bwMode="auto">
          <a:xfrm>
            <a:off x="6327194" y="3471850"/>
            <a:ext cx="202522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 cstate="print"/>
          <a:srcRect l="22409" t="22162" r="28866" b="27438"/>
          <a:stretch>
            <a:fillRect/>
          </a:stretch>
        </p:blipFill>
        <p:spPr bwMode="auto">
          <a:xfrm>
            <a:off x="5967155" y="636535"/>
            <a:ext cx="193521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 cstate="print"/>
          <a:srcRect l="20322" t="20862" r="24751" b="28738"/>
          <a:stretch>
            <a:fillRect/>
          </a:stretch>
        </p:blipFill>
        <p:spPr bwMode="auto">
          <a:xfrm>
            <a:off x="3491879" y="591530"/>
            <a:ext cx="211523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2D79B4E-9C63-471C-A291-D27B1F0A89A5}"/>
              </a:ext>
            </a:extLst>
          </p:cNvPr>
          <p:cNvSpPr/>
          <p:nvPr/>
        </p:nvSpPr>
        <p:spPr>
          <a:xfrm>
            <a:off x="-696142" y="-1271153"/>
            <a:ext cx="2476846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已确认數據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1DB05B-7C8F-A037-C72C-29838E1AF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877200" y="-22503"/>
            <a:ext cx="2599403" cy="51435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D2FD98-BDC5-30CF-FC6A-C39117ABBD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41788" y="1878660"/>
            <a:ext cx="2476846" cy="66684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F17165-A7EA-3DAD-FC48-0D5DF69AAD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54643" y="2682677"/>
            <a:ext cx="2476846" cy="66684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5B14095-0FCE-4FA4-7BB1-6A607361B4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15922" y="3433216"/>
            <a:ext cx="2476846" cy="66684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3B737C8-B168-A6FC-98F4-A2D0E559AB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4037" y="-26247"/>
            <a:ext cx="5515404" cy="5143500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0A0E691D-0F9D-6F3E-6CBB-1AABF7652077}"/>
              </a:ext>
            </a:extLst>
          </p:cNvPr>
          <p:cNvSpPr/>
          <p:nvPr/>
        </p:nvSpPr>
        <p:spPr>
          <a:xfrm>
            <a:off x="768292" y="278829"/>
            <a:ext cx="2476846" cy="2043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要確認位置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模型 </a:t>
            </a:r>
            <a:r>
              <a:rPr lang="en-US" altLang="zh-TW" sz="2400" b="1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9086523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B0840D-16F1-FA05-AF43-5A9D33D669D8}"/>
              </a:ext>
            </a:extLst>
          </p:cNvPr>
          <p:cNvSpPr/>
          <p:nvPr/>
        </p:nvSpPr>
        <p:spPr>
          <a:xfrm>
            <a:off x="-1400175" y="-1437968"/>
            <a:ext cx="11687175" cy="9953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7E2127-C892-3768-08AA-EE8130C9B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8453" y="-8874"/>
            <a:ext cx="4136553" cy="38576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9B3CDF-34A8-40D6-CA2D-2EA65010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86" y="3958886"/>
            <a:ext cx="3230369" cy="38576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1219286" y="-555464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3153934" y="-660662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B81106-2B52-9C3A-7278-EF12FDD5C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3" y="-26312"/>
            <a:ext cx="1949552" cy="38576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1E4ED1-35C6-3623-43B7-2FBF0235A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061" y="1399561"/>
            <a:ext cx="1857635" cy="5001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9B0DC6-BC91-2954-ABAC-B3DDE4AB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20" y="2002573"/>
            <a:ext cx="1857635" cy="5001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94F1E14-00BD-D353-0946-4C827A9C6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368" y="2573392"/>
            <a:ext cx="1857635" cy="50013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4071B5B-27FE-2CB9-979A-235429A936D3}"/>
              </a:ext>
            </a:extLst>
          </p:cNvPr>
          <p:cNvSpPr/>
          <p:nvPr/>
        </p:nvSpPr>
        <p:spPr>
          <a:xfrm>
            <a:off x="7100680" y="-692211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最終</a:t>
            </a:r>
            <a:r>
              <a:rPr lang="en-US" altLang="zh-TW" sz="2400" b="1" dirty="0"/>
              <a:t>UI</a:t>
            </a:r>
            <a:r>
              <a:rPr lang="zh-TW" altLang="en-US" sz="2400" b="1" dirty="0"/>
              <a:t>呈現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4A9504-98A6-EF44-2D94-BA70BB971E63}"/>
              </a:ext>
            </a:extLst>
          </p:cNvPr>
          <p:cNvSpPr/>
          <p:nvPr/>
        </p:nvSpPr>
        <p:spPr>
          <a:xfrm>
            <a:off x="3153934" y="-26312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C8A28E-CEF2-613F-2455-0B94470DE9C2}"/>
              </a:ext>
            </a:extLst>
          </p:cNvPr>
          <p:cNvSpPr/>
          <p:nvPr/>
        </p:nvSpPr>
        <p:spPr>
          <a:xfrm>
            <a:off x="1265367" y="89042"/>
            <a:ext cx="1581052" cy="3761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停了兩車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B1C8B4-A085-F222-CAF5-582BEE02B7A2}"/>
              </a:ext>
            </a:extLst>
          </p:cNvPr>
          <p:cNvSpPr/>
          <p:nvPr/>
        </p:nvSpPr>
        <p:spPr>
          <a:xfrm>
            <a:off x="446613" y="4172979"/>
            <a:ext cx="1581052" cy="3761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沒停車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46EF025-1F13-8E36-4E42-C2147FDDA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079" y="64458"/>
            <a:ext cx="1328923" cy="177904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FE1DDF2-C533-3B16-6A7D-5F5E7D62C62A}"/>
              </a:ext>
            </a:extLst>
          </p:cNvPr>
          <p:cNvSpPr/>
          <p:nvPr/>
        </p:nvSpPr>
        <p:spPr>
          <a:xfrm>
            <a:off x="4667987" y="506707"/>
            <a:ext cx="1794115" cy="70785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總共 </a:t>
            </a:r>
            <a:r>
              <a:rPr lang="en-US" altLang="zh-TW" sz="1050" b="1" dirty="0"/>
              <a:t>21</a:t>
            </a:r>
            <a:r>
              <a:rPr lang="zh-TW" altLang="en-US" sz="1050" b="1" dirty="0"/>
              <a:t> 個碼頭</a:t>
            </a:r>
            <a:endParaRPr lang="en-US" altLang="zh-TW" sz="1050" b="1" dirty="0"/>
          </a:p>
          <a:p>
            <a:pPr algn="ctr"/>
            <a:r>
              <a:rPr lang="zh-TW" altLang="en-US" sz="1050" b="1" dirty="0"/>
              <a:t>座標待確認，數據不傳座標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FF222FC-B15E-0705-24CF-86CAE2A14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814" y="1899692"/>
            <a:ext cx="2557820" cy="44297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569BE9-3F93-6EEE-A7A8-2546C545EDC9}"/>
              </a:ext>
            </a:extLst>
          </p:cNvPr>
          <p:cNvSpPr/>
          <p:nvPr/>
        </p:nvSpPr>
        <p:spPr>
          <a:xfrm>
            <a:off x="4976457" y="2210783"/>
            <a:ext cx="1794115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目前停了幾台車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2FD0F6-DEE4-F347-4184-A362DEC86782}"/>
              </a:ext>
            </a:extLst>
          </p:cNvPr>
          <p:cNvSpPr/>
          <p:nvPr/>
        </p:nvSpPr>
        <p:spPr>
          <a:xfrm>
            <a:off x="8332185" y="418423"/>
            <a:ext cx="1794115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目前停了幾台車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AEE418A-11DB-5647-4BD1-16E354DB7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171" y="3223719"/>
            <a:ext cx="3436263" cy="189852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96897A1-E80C-6FFF-4C5E-76687D163CE7}"/>
              </a:ext>
            </a:extLst>
          </p:cNvPr>
          <p:cNvSpPr/>
          <p:nvPr/>
        </p:nvSpPr>
        <p:spPr>
          <a:xfrm>
            <a:off x="4920185" y="2898025"/>
            <a:ext cx="1794115" cy="545282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50" b="1" dirty="0"/>
              <a:t>停靠狀態</a:t>
            </a:r>
            <a:endParaRPr lang="en-US" altLang="zh-TW" sz="1050" b="1" dirty="0"/>
          </a:p>
          <a:p>
            <a:r>
              <a:rPr lang="en-US" altLang="zh-TW" sz="1050" b="1" dirty="0" err="1"/>
              <a:t>WharfNum</a:t>
            </a:r>
            <a:r>
              <a:rPr lang="en-US" altLang="zh-TW" sz="1050" b="1" dirty="0"/>
              <a:t> = </a:t>
            </a:r>
            <a:r>
              <a:rPr lang="zh-TW" altLang="en-US" sz="1050" b="1" dirty="0"/>
              <a:t>碼頭 </a:t>
            </a:r>
            <a:r>
              <a:rPr lang="en-US" altLang="zh-TW" sz="1050" b="1" dirty="0"/>
              <a:t>Id</a:t>
            </a:r>
          </a:p>
          <a:p>
            <a:endParaRPr lang="en-US" altLang="zh-TW" sz="1050" b="1" dirty="0"/>
          </a:p>
          <a:p>
            <a:r>
              <a:rPr lang="en-US" altLang="zh-TW" sz="1050" b="1" dirty="0" err="1"/>
              <a:t>CarNum</a:t>
            </a:r>
            <a:r>
              <a:rPr lang="en-US" altLang="zh-TW" sz="1050" b="1" dirty="0"/>
              <a:t> = </a:t>
            </a:r>
            <a:r>
              <a:rPr lang="zh-TW" altLang="en-US" sz="1050" b="1" dirty="0"/>
              <a:t>車牌</a:t>
            </a:r>
            <a:endParaRPr lang="en-US" altLang="zh-TW" sz="1050" b="1" dirty="0"/>
          </a:p>
          <a:p>
            <a:r>
              <a:rPr lang="en-US" altLang="zh-TW" sz="1050" b="1" dirty="0"/>
              <a:t>//</a:t>
            </a:r>
            <a:r>
              <a:rPr lang="zh-TW" altLang="en-US" sz="1050" b="1" dirty="0"/>
              <a:t>車牌 用來判斷 聯結車 </a:t>
            </a:r>
            <a:r>
              <a:rPr lang="en-US" altLang="zh-TW" sz="1050" b="1" dirty="0"/>
              <a:t>/ 17</a:t>
            </a:r>
            <a:r>
              <a:rPr lang="zh-TW" altLang="en-US" sz="1050" b="1" dirty="0"/>
              <a:t>頓貨車，</a:t>
            </a:r>
            <a:r>
              <a:rPr lang="en-US" altLang="zh-TW" sz="1050" b="1" dirty="0"/>
              <a:t>WASU4161415=</a:t>
            </a:r>
            <a:r>
              <a:rPr lang="zh-TW" altLang="en-US" sz="1050" b="1" dirty="0"/>
              <a:t>貨櫃。</a:t>
            </a:r>
            <a:endParaRPr lang="en-US" altLang="zh-TW" sz="1050" b="1" dirty="0"/>
          </a:p>
          <a:p>
            <a:endParaRPr lang="en-US" altLang="zh-TW" sz="1050" b="1" dirty="0"/>
          </a:p>
          <a:p>
            <a:r>
              <a:rPr lang="zh-TW" altLang="en-US" sz="1050" b="1" dirty="0">
                <a:solidFill>
                  <a:srgbClr val="FF0000"/>
                </a:solidFill>
                <a:highlight>
                  <a:srgbClr val="00FFFF"/>
                </a:highlight>
              </a:rPr>
              <a:t>這裡要轉成我們的 </a:t>
            </a:r>
            <a:r>
              <a:rPr lang="en-US" altLang="zh-TW" sz="1050" b="1" dirty="0" err="1">
                <a:solidFill>
                  <a:srgbClr val="FF0000"/>
                </a:solidFill>
                <a:highlight>
                  <a:srgbClr val="00FFFF"/>
                </a:highlight>
              </a:rPr>
              <a:t>CarType</a:t>
            </a:r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r>
              <a:rPr lang="en-US" altLang="zh-TW" sz="1050" b="1" dirty="0"/>
              <a:t>Company=Bill</a:t>
            </a:r>
            <a:r>
              <a:rPr lang="zh-TW" altLang="en-US" sz="1050" b="1" dirty="0"/>
              <a:t>，字串擇一寫到這</a:t>
            </a:r>
            <a:endParaRPr lang="en-US" altLang="zh-TW" sz="1050" b="1" dirty="0"/>
          </a:p>
          <a:p>
            <a:endParaRPr lang="en-US" altLang="zh-TW" sz="1050" b="1" dirty="0"/>
          </a:p>
          <a:p>
            <a:r>
              <a:rPr lang="en-US" altLang="zh-TW" sz="1050" b="1" dirty="0"/>
              <a:t>Type</a:t>
            </a:r>
            <a:r>
              <a:rPr lang="zh-TW" altLang="en-US" sz="1050" b="1" dirty="0"/>
              <a:t> </a:t>
            </a:r>
            <a:r>
              <a:rPr lang="en-US" altLang="zh-TW" sz="1050" b="1" dirty="0"/>
              <a:t>=</a:t>
            </a:r>
            <a:r>
              <a:rPr lang="zh-TW" altLang="en-US" sz="1050" b="1" dirty="0"/>
              <a:t> 出貨</a:t>
            </a:r>
            <a:r>
              <a:rPr lang="en-US" altLang="zh-TW" sz="1050" b="1" dirty="0"/>
              <a:t>/</a:t>
            </a:r>
            <a:r>
              <a:rPr lang="zh-TW" altLang="en-US" sz="1050" b="1" dirty="0"/>
              <a:t>收貨</a:t>
            </a:r>
            <a:endParaRPr lang="en-US" altLang="zh-TW" sz="1050" b="1" dirty="0"/>
          </a:p>
          <a:p>
            <a:r>
              <a:rPr lang="zh-TW" altLang="en-US" sz="1050" b="1" dirty="0"/>
              <a:t>若為出貨</a:t>
            </a:r>
            <a:r>
              <a:rPr lang="en-US" altLang="zh-TW" sz="1050" b="1" dirty="0"/>
              <a:t>(0)</a:t>
            </a:r>
            <a:r>
              <a:rPr lang="zh-TW" altLang="en-US" sz="1050" b="1" dirty="0"/>
              <a:t>，則此文字寫 </a:t>
            </a:r>
            <a:endParaRPr lang="en-US" altLang="zh-TW" sz="1050" b="1" dirty="0"/>
          </a:p>
          <a:p>
            <a:r>
              <a:rPr lang="en-US" altLang="zh-TW" sz="1050" b="1" dirty="0"/>
              <a:t>“</a:t>
            </a:r>
            <a:r>
              <a:rPr lang="zh-TW" altLang="en-US" sz="1050" b="1" dirty="0"/>
              <a:t>發票</a:t>
            </a:r>
            <a:r>
              <a:rPr lang="en-US" altLang="zh-TW" sz="1050" b="1" dirty="0"/>
              <a:t>”</a:t>
            </a:r>
          </a:p>
          <a:p>
            <a:endParaRPr lang="en-US" altLang="zh-TW" sz="1050" b="1" dirty="0"/>
          </a:p>
          <a:p>
            <a:r>
              <a:rPr lang="zh-TW" altLang="en-US" sz="1050" b="1" dirty="0"/>
              <a:t>若為收貨</a:t>
            </a:r>
            <a:r>
              <a:rPr lang="en-US" altLang="zh-TW" sz="1050" b="1" dirty="0"/>
              <a:t>(1)</a:t>
            </a:r>
            <a:r>
              <a:rPr lang="zh-TW" altLang="en-US" sz="1050" b="1" dirty="0"/>
              <a:t>，則此文字顯示</a:t>
            </a:r>
            <a:r>
              <a:rPr lang="en-US" altLang="zh-TW" sz="1050" b="1" dirty="0"/>
              <a:t>”</a:t>
            </a:r>
            <a:r>
              <a:rPr lang="zh-TW" altLang="en-US" sz="1050" b="1" dirty="0"/>
              <a:t>廠商</a:t>
            </a:r>
            <a:r>
              <a:rPr lang="en-US" altLang="zh-TW" sz="1050" b="1" dirty="0"/>
              <a:t>”</a:t>
            </a:r>
          </a:p>
          <a:p>
            <a:endParaRPr lang="en-US" altLang="zh-TW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sz="1050" b="1" dirty="0">
              <a:solidFill>
                <a:srgbClr val="FF0000"/>
              </a:solidFill>
            </a:endParaRPr>
          </a:p>
          <a:p>
            <a:endParaRPr lang="zh-TW" altLang="en-US" sz="1050" b="1" dirty="0"/>
          </a:p>
          <a:p>
            <a:endParaRPr lang="zh-TW" altLang="en-US" sz="105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0F1D45-8CDE-ADFD-34C4-AB6CCED29324}"/>
              </a:ext>
            </a:extLst>
          </p:cNvPr>
          <p:cNvSpPr/>
          <p:nvPr/>
        </p:nvSpPr>
        <p:spPr>
          <a:xfrm>
            <a:off x="7568009" y="2900921"/>
            <a:ext cx="555909" cy="1109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9266ED85-28C3-D92E-E78B-38E56216EA00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 flipH="1" flipV="1">
            <a:off x="5652952" y="3255289"/>
            <a:ext cx="2436472" cy="1949552"/>
          </a:xfrm>
          <a:prstGeom prst="bentConnector3">
            <a:avLst>
              <a:gd name="adj1" fmla="val 7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1F31EFF-8F72-6375-96DE-39BAE4EDB6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52916" y="3787432"/>
            <a:ext cx="3405646" cy="1881527"/>
          </a:xfrm>
          <a:prstGeom prst="bentConnector3">
            <a:avLst>
              <a:gd name="adj1" fmla="val -6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2B228301-8712-D264-2E90-7A4EBF3257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6289" y="4419100"/>
            <a:ext cx="4070399" cy="1310027"/>
          </a:xfrm>
          <a:prstGeom prst="bentConnector3">
            <a:avLst>
              <a:gd name="adj1" fmla="val 15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DFF143A-CD4B-5FD6-30DD-D997898D3852}"/>
              </a:ext>
            </a:extLst>
          </p:cNvPr>
          <p:cNvSpPr/>
          <p:nvPr/>
        </p:nvSpPr>
        <p:spPr>
          <a:xfrm>
            <a:off x="6953535" y="6103527"/>
            <a:ext cx="1923653" cy="639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可由數據加工工具直接傳送字串 </a:t>
            </a:r>
            <a:r>
              <a:rPr lang="en-US" altLang="zh-TW" sz="1050" dirty="0"/>
              <a:t>:</a:t>
            </a:r>
            <a:r>
              <a:rPr lang="zh-TW" altLang="en-US" sz="1050" dirty="0"/>
              <a:t> 發票</a:t>
            </a:r>
            <a:r>
              <a:rPr lang="en-US" altLang="zh-TW" sz="1050" dirty="0"/>
              <a:t>/</a:t>
            </a:r>
            <a:r>
              <a:rPr lang="zh-TW" altLang="en-US" sz="1050" dirty="0"/>
              <a:t>廠商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621CC33-26FD-57FF-F0A9-706BC015D8B4}"/>
              </a:ext>
            </a:extLst>
          </p:cNvPr>
          <p:cNvSpPr/>
          <p:nvPr/>
        </p:nvSpPr>
        <p:spPr>
          <a:xfrm>
            <a:off x="8346955" y="837808"/>
            <a:ext cx="1794115" cy="67666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碼頭編號根據 </a:t>
            </a:r>
            <a:r>
              <a:rPr lang="en-US" altLang="zh-TW" sz="1050" b="1" dirty="0" err="1"/>
              <a:t>ChildData</a:t>
            </a:r>
            <a:r>
              <a:rPr lang="zh-TW" altLang="en-US" sz="1050" b="1" dirty="0"/>
              <a:t>裡面的 </a:t>
            </a:r>
            <a:r>
              <a:rPr lang="en-US" altLang="zh-TW" sz="1050" b="1" dirty="0" err="1"/>
              <a:t>WharfNum</a:t>
            </a:r>
            <a:r>
              <a:rPr lang="zh-TW" altLang="en-US" sz="1050" b="1" dirty="0"/>
              <a:t> 寫上數字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208B37-CB96-B6E1-D355-82C92F305957}"/>
              </a:ext>
            </a:extLst>
          </p:cNvPr>
          <p:cNvSpPr/>
          <p:nvPr/>
        </p:nvSpPr>
        <p:spPr>
          <a:xfrm>
            <a:off x="-105398" y="465193"/>
            <a:ext cx="1165841" cy="14401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這不會有車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B3DE359-BC85-0C07-E98D-ABFC6D1C4606}"/>
              </a:ext>
            </a:extLst>
          </p:cNvPr>
          <p:cNvSpPr/>
          <p:nvPr/>
        </p:nvSpPr>
        <p:spPr>
          <a:xfrm>
            <a:off x="4442641" y="3624250"/>
            <a:ext cx="599246" cy="144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/>
              <a:t>櫃號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B382B82-94E2-AF13-34AE-376175951BA0}"/>
              </a:ext>
            </a:extLst>
          </p:cNvPr>
          <p:cNvSpPr/>
          <p:nvPr/>
        </p:nvSpPr>
        <p:spPr>
          <a:xfrm>
            <a:off x="4425388" y="4456829"/>
            <a:ext cx="599246" cy="144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/>
              <a:t>17</a:t>
            </a:r>
            <a:r>
              <a:rPr lang="zh-TW" altLang="en-US" sz="700" dirty="0"/>
              <a:t>頓車牌</a:t>
            </a:r>
          </a:p>
        </p:txBody>
      </p:sp>
    </p:spTree>
    <p:extLst>
      <p:ext uri="{BB962C8B-B14F-4D97-AF65-F5344CB8AC3E}">
        <p14:creationId xmlns:p14="http://schemas.microsoft.com/office/powerpoint/2010/main" val="1314331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E6A1FF5-48CC-9A13-65D6-915961CAA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0578"/>
            <a:ext cx="9144000" cy="44366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A805B2-A256-0928-029A-C062D1EF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424"/>
          <a:stretch/>
        </p:blipFill>
        <p:spPr>
          <a:xfrm>
            <a:off x="2375756" y="3219823"/>
            <a:ext cx="4392488" cy="3600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2FDB7D-2586-D890-773A-5BB0EA27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448" b="1636"/>
          <a:stretch/>
        </p:blipFill>
        <p:spPr>
          <a:xfrm>
            <a:off x="2375756" y="4011910"/>
            <a:ext cx="4392488" cy="7200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443FDB-5A3C-8A5A-5D46-07015A96F927}"/>
              </a:ext>
            </a:extLst>
          </p:cNvPr>
          <p:cNvSpPr/>
          <p:nvPr/>
        </p:nvSpPr>
        <p:spPr>
          <a:xfrm>
            <a:off x="3203848" y="3435846"/>
            <a:ext cx="144016" cy="548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斜坡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DCBC027-6D0C-1DAE-89D0-6EEC8EB40E85}"/>
              </a:ext>
            </a:extLst>
          </p:cNvPr>
          <p:cNvSpPr/>
          <p:nvPr/>
        </p:nvSpPr>
        <p:spPr>
          <a:xfrm>
            <a:off x="3203848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B168E09-9C8A-74F4-C2A3-0A4820AB9B71}"/>
              </a:ext>
            </a:extLst>
          </p:cNvPr>
          <p:cNvSpPr/>
          <p:nvPr/>
        </p:nvSpPr>
        <p:spPr>
          <a:xfrm>
            <a:off x="2915816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7460926-A3A9-26E7-9304-AC94B392DE08}"/>
              </a:ext>
            </a:extLst>
          </p:cNvPr>
          <p:cNvSpPr/>
          <p:nvPr/>
        </p:nvSpPr>
        <p:spPr>
          <a:xfrm>
            <a:off x="3491880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9245DEF-BCB7-92E4-2383-A7E56A836A95}"/>
              </a:ext>
            </a:extLst>
          </p:cNvPr>
          <p:cNvSpPr/>
          <p:nvPr/>
        </p:nvSpPr>
        <p:spPr>
          <a:xfrm>
            <a:off x="3635896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8B5FC53-8CE7-E0D0-8875-2AF028E07113}"/>
              </a:ext>
            </a:extLst>
          </p:cNvPr>
          <p:cNvSpPr/>
          <p:nvPr/>
        </p:nvSpPr>
        <p:spPr>
          <a:xfrm>
            <a:off x="3779912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768E966-76AB-9D5C-3F03-9A62E3111B3F}"/>
              </a:ext>
            </a:extLst>
          </p:cNvPr>
          <p:cNvSpPr/>
          <p:nvPr/>
        </p:nvSpPr>
        <p:spPr>
          <a:xfrm>
            <a:off x="6516216" y="3222249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21</a:t>
            </a:r>
            <a:endParaRPr lang="zh-TW" altLang="en-US" sz="5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94CED78-24CA-3DF2-CA45-09E979F5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18498" y="-380578"/>
            <a:ext cx="3901966" cy="5143500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93C41352-4CA2-B097-6F6B-2969A42467AB}"/>
              </a:ext>
            </a:extLst>
          </p:cNvPr>
          <p:cNvSpPr/>
          <p:nvPr/>
        </p:nvSpPr>
        <p:spPr>
          <a:xfrm>
            <a:off x="-1639952" y="-236562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6EEB48E-D455-9E03-4994-8EB3ACF27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3" y="5452070"/>
            <a:ext cx="3863479" cy="51435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FA51CC-C936-31B3-96AC-D772A51D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02829" y="5452070"/>
            <a:ext cx="4065282" cy="5143500"/>
          </a:xfrm>
          <a:prstGeom prst="rect">
            <a:avLst/>
          </a:prstGeom>
        </p:spPr>
      </p:pic>
      <p:sp>
        <p:nvSpPr>
          <p:cNvPr id="23" name="橢圓 22">
            <a:extLst>
              <a:ext uri="{FF2B5EF4-FFF2-40B4-BE49-F238E27FC236}">
                <a16:creationId xmlns:a16="http://schemas.microsoft.com/office/drawing/2014/main" id="{A12CBD30-AB51-89E9-5C33-90ECEF814ECA}"/>
              </a:ext>
            </a:extLst>
          </p:cNvPr>
          <p:cNvSpPr/>
          <p:nvPr/>
        </p:nvSpPr>
        <p:spPr>
          <a:xfrm>
            <a:off x="-523296" y="5440571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153EFB-A3A0-37A0-94ED-03C5919613DD}"/>
              </a:ext>
            </a:extLst>
          </p:cNvPr>
          <p:cNvSpPr/>
          <p:nvPr/>
        </p:nvSpPr>
        <p:spPr>
          <a:xfrm>
            <a:off x="4067944" y="5440571"/>
            <a:ext cx="971497" cy="5154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斜</a:t>
            </a:r>
            <a:endParaRPr lang="en-US" altLang="zh-TW" sz="4400" dirty="0"/>
          </a:p>
          <a:p>
            <a:pPr algn="ctr"/>
            <a:r>
              <a:rPr lang="zh-TW" altLang="en-US" sz="4400" dirty="0"/>
              <a:t>坡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0283630-E710-5094-3118-B82CA6897FB9}"/>
              </a:ext>
            </a:extLst>
          </p:cNvPr>
          <p:cNvSpPr/>
          <p:nvPr/>
        </p:nvSpPr>
        <p:spPr>
          <a:xfrm>
            <a:off x="5344241" y="5452070"/>
            <a:ext cx="971497" cy="37444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貨櫃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130DC81-15E1-0073-9E06-6158298D764F}"/>
              </a:ext>
            </a:extLst>
          </p:cNvPr>
          <p:cNvSpPr/>
          <p:nvPr/>
        </p:nvSpPr>
        <p:spPr>
          <a:xfrm>
            <a:off x="5344241" y="9340502"/>
            <a:ext cx="971497" cy="9476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車頭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B7C77850-42E8-972C-FBF4-3B9B7B943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5486013"/>
            <a:ext cx="3831789" cy="5143500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14FD0678-D126-69F5-8363-6DB40F58544B}"/>
              </a:ext>
            </a:extLst>
          </p:cNvPr>
          <p:cNvSpPr/>
          <p:nvPr/>
        </p:nvSpPr>
        <p:spPr>
          <a:xfrm>
            <a:off x="8046183" y="5236046"/>
            <a:ext cx="2195633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4-21</a:t>
            </a:r>
            <a:endParaRPr lang="zh-TW" altLang="en-US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DE1ED4D-F45E-3389-B967-B3629E169053}"/>
              </a:ext>
            </a:extLst>
          </p:cNvPr>
          <p:cNvSpPr/>
          <p:nvPr/>
        </p:nvSpPr>
        <p:spPr>
          <a:xfrm>
            <a:off x="2627784" y="4371950"/>
            <a:ext cx="3687954" cy="262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尺寸待提供</a:t>
            </a:r>
            <a:r>
              <a:rPr lang="en-US" altLang="zh-TW" dirty="0"/>
              <a:t>(</a:t>
            </a:r>
            <a:r>
              <a:rPr lang="zh-TW" altLang="en-US" dirty="0">
                <a:highlight>
                  <a:srgbClr val="FF00FF"/>
                </a:highlight>
              </a:rPr>
              <a:t>斜坡</a:t>
            </a:r>
            <a:r>
              <a:rPr lang="en-US" altLang="zh-TW" dirty="0">
                <a:highlight>
                  <a:srgbClr val="FF00FF"/>
                </a:highlight>
              </a:rPr>
              <a:t>+</a:t>
            </a:r>
            <a:r>
              <a:rPr lang="zh-TW" altLang="en-US" dirty="0">
                <a:highlight>
                  <a:srgbClr val="FF00FF"/>
                </a:highlight>
              </a:rPr>
              <a:t>鐵捲門</a:t>
            </a:r>
            <a:r>
              <a:rPr lang="zh-TW" altLang="en-US" dirty="0"/>
              <a:t>、</a:t>
            </a:r>
            <a:r>
              <a:rPr lang="zh-TW" altLang="en-US" dirty="0">
                <a:highlight>
                  <a:srgbClr val="FF00FF"/>
                </a:highlight>
              </a:rPr>
              <a:t>鐵捲門*</a:t>
            </a:r>
            <a:r>
              <a:rPr lang="en-US" altLang="zh-TW" dirty="0">
                <a:highlight>
                  <a:srgbClr val="FF00FF"/>
                </a:highlight>
              </a:rPr>
              <a:t>2</a:t>
            </a:r>
            <a:r>
              <a:rPr lang="zh-TW" altLang="en-US" dirty="0">
                <a:highlight>
                  <a:srgbClr val="FF00FF"/>
                </a:highlight>
              </a:rPr>
              <a:t>一組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FB0B26-F66A-7B30-D96D-E9890498F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1328" y="-2382249"/>
            <a:ext cx="8992855" cy="18766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914DD6-7006-58DC-83E4-51698D14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804062" y="-2257265"/>
            <a:ext cx="8992855" cy="187668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6A246BC-630C-452C-989A-DAF259F92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71460" y="-153526"/>
            <a:ext cx="3863479" cy="5143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1F53F0E-3932-B53F-CCCD-540C0C759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912042" y="-153526"/>
            <a:ext cx="4065282" cy="5143500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5E453CE0-4573-567A-B201-E16863478645}"/>
              </a:ext>
            </a:extLst>
          </p:cNvPr>
          <p:cNvSpPr/>
          <p:nvPr/>
        </p:nvSpPr>
        <p:spPr>
          <a:xfrm>
            <a:off x="-10298317" y="289432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FCA5CB-31CC-574F-3B89-2B8AA380730D}"/>
              </a:ext>
            </a:extLst>
          </p:cNvPr>
          <p:cNvSpPr/>
          <p:nvPr/>
        </p:nvSpPr>
        <p:spPr>
          <a:xfrm>
            <a:off x="-7741269" y="-165025"/>
            <a:ext cx="971497" cy="5154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斜</a:t>
            </a:r>
            <a:endParaRPr lang="en-US" altLang="zh-TW" sz="4400" dirty="0"/>
          </a:p>
          <a:p>
            <a:pPr algn="ctr"/>
            <a:r>
              <a:rPr lang="zh-TW" altLang="en-US" sz="4400" dirty="0"/>
              <a:t>坡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2548240-BA90-8B84-854C-9ABF9C5F3D09}"/>
              </a:ext>
            </a:extLst>
          </p:cNvPr>
          <p:cNvSpPr/>
          <p:nvPr/>
        </p:nvSpPr>
        <p:spPr>
          <a:xfrm>
            <a:off x="-6464972" y="-153526"/>
            <a:ext cx="971497" cy="37444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貨櫃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614EA3-5B12-40FF-CC80-AFCCE4468D1C}"/>
              </a:ext>
            </a:extLst>
          </p:cNvPr>
          <p:cNvSpPr/>
          <p:nvPr/>
        </p:nvSpPr>
        <p:spPr>
          <a:xfrm>
            <a:off x="-6464972" y="3734906"/>
            <a:ext cx="971497" cy="9476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車頭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6582B92-277E-0AEE-D493-1D9645EB8883}"/>
              </a:ext>
            </a:extLst>
          </p:cNvPr>
          <p:cNvSpPr/>
          <p:nvPr/>
        </p:nvSpPr>
        <p:spPr>
          <a:xfrm>
            <a:off x="-14654136" y="-2257265"/>
            <a:ext cx="936104" cy="17517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6A30EBA-AFE0-B94A-95A6-8F4D64799A61}"/>
              </a:ext>
            </a:extLst>
          </p:cNvPr>
          <p:cNvSpPr/>
          <p:nvPr/>
        </p:nvSpPr>
        <p:spPr>
          <a:xfrm>
            <a:off x="-14689529" y="-2702117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3B471B96-AA10-F280-17B3-BF4B70DE6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90658" y="5118261"/>
            <a:ext cx="7647711" cy="3413683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48F97836-56F9-0EC1-65CD-28FDBEF3B573}"/>
              </a:ext>
            </a:extLst>
          </p:cNvPr>
          <p:cNvSpPr/>
          <p:nvPr/>
        </p:nvSpPr>
        <p:spPr>
          <a:xfrm>
            <a:off x="-14186084" y="6266367"/>
            <a:ext cx="5076564" cy="8860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E899AE02-6DE0-1F72-EA56-B54E5FE2D5A3}"/>
              </a:ext>
            </a:extLst>
          </p:cNvPr>
          <p:cNvSpPr/>
          <p:nvPr/>
        </p:nvSpPr>
        <p:spPr>
          <a:xfrm>
            <a:off x="-9839721" y="5908623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C0BB917-65BD-71B3-0672-2587351AA9F9}"/>
              </a:ext>
            </a:extLst>
          </p:cNvPr>
          <p:cNvSpPr/>
          <p:nvPr/>
        </p:nvSpPr>
        <p:spPr>
          <a:xfrm>
            <a:off x="-15679333" y="-2054045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2E54285-50CC-0264-C1E1-306C7ABFEAC8}"/>
              </a:ext>
            </a:extLst>
          </p:cNvPr>
          <p:cNvSpPr/>
          <p:nvPr/>
        </p:nvSpPr>
        <p:spPr>
          <a:xfrm>
            <a:off x="-15778802" y="-1540345"/>
            <a:ext cx="936104" cy="727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A8F7924-AA1E-86E5-3B88-00D187D3302F}"/>
              </a:ext>
            </a:extLst>
          </p:cNvPr>
          <p:cNvSpPr/>
          <p:nvPr/>
        </p:nvSpPr>
        <p:spPr>
          <a:xfrm>
            <a:off x="-14279160" y="7270465"/>
            <a:ext cx="4952340" cy="4580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8A395C4F-355B-9E9F-457A-79A2A714AC0A}"/>
              </a:ext>
            </a:extLst>
          </p:cNvPr>
          <p:cNvSpPr/>
          <p:nvPr/>
        </p:nvSpPr>
        <p:spPr>
          <a:xfrm>
            <a:off x="-9414265" y="7152409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4AA66CB-2A56-AD49-B614-C39C0B8283DA}"/>
              </a:ext>
            </a:extLst>
          </p:cNvPr>
          <p:cNvSpPr/>
          <p:nvPr/>
        </p:nvSpPr>
        <p:spPr>
          <a:xfrm>
            <a:off x="-14387341" y="1081234"/>
            <a:ext cx="936104" cy="17517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D858EE12-17A7-7827-DB14-5341076F6FE2}"/>
              </a:ext>
            </a:extLst>
          </p:cNvPr>
          <p:cNvSpPr/>
          <p:nvPr/>
        </p:nvSpPr>
        <p:spPr>
          <a:xfrm>
            <a:off x="-14422734" y="636382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9B601DB-BDEF-0B6F-D017-DD3061131B18}"/>
              </a:ext>
            </a:extLst>
          </p:cNvPr>
          <p:cNvSpPr/>
          <p:nvPr/>
        </p:nvSpPr>
        <p:spPr>
          <a:xfrm>
            <a:off x="-15412538" y="1284454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232E75F-EB23-A7FB-8B32-118B5487DBB2}"/>
              </a:ext>
            </a:extLst>
          </p:cNvPr>
          <p:cNvSpPr/>
          <p:nvPr/>
        </p:nvSpPr>
        <p:spPr>
          <a:xfrm>
            <a:off x="-15512007" y="1798154"/>
            <a:ext cx="936104" cy="727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22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11DD91-91C8-4842-D7EF-2EDC70FB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8233A6-0CC9-5252-EC21-A911CACE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588224" cy="24057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0A79A3-7C03-1113-C304-1A9AC56E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29" y="2405775"/>
            <a:ext cx="2160240" cy="25791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D3FB3A9-F6B4-964F-BCC2-137621EC2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440920"/>
            <a:ext cx="2871555" cy="251609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637BDE-3E33-5C16-9EFA-60ECA252616B}"/>
              </a:ext>
            </a:extLst>
          </p:cNvPr>
          <p:cNvCxnSpPr>
            <a:cxnSpLocks/>
          </p:cNvCxnSpPr>
          <p:nvPr/>
        </p:nvCxnSpPr>
        <p:spPr>
          <a:xfrm flipH="1" flipV="1">
            <a:off x="5940152" y="3867894"/>
            <a:ext cx="504056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F1A42F8-3815-7142-DBCA-F9364B6D6397}"/>
              </a:ext>
            </a:extLst>
          </p:cNvPr>
          <p:cNvCxnSpPr>
            <a:cxnSpLocks/>
          </p:cNvCxnSpPr>
          <p:nvPr/>
        </p:nvCxnSpPr>
        <p:spPr>
          <a:xfrm flipH="1">
            <a:off x="5868144" y="3695357"/>
            <a:ext cx="792088" cy="3165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C97BEB2-8484-C988-DCCE-1B528DDDBA72}"/>
              </a:ext>
            </a:extLst>
          </p:cNvPr>
          <p:cNvCxnSpPr>
            <a:cxnSpLocks/>
          </p:cNvCxnSpPr>
          <p:nvPr/>
        </p:nvCxnSpPr>
        <p:spPr>
          <a:xfrm flipV="1">
            <a:off x="5868144" y="4011910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4851192-DBF4-C670-EC92-2CEF88C9DE90}"/>
              </a:ext>
            </a:extLst>
          </p:cNvPr>
          <p:cNvCxnSpPr>
            <a:cxnSpLocks/>
          </p:cNvCxnSpPr>
          <p:nvPr/>
        </p:nvCxnSpPr>
        <p:spPr>
          <a:xfrm flipH="1">
            <a:off x="5868144" y="3983389"/>
            <a:ext cx="783323" cy="3165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45FDB36-45E9-466C-2FDF-BE0807CE3C62}"/>
              </a:ext>
            </a:extLst>
          </p:cNvPr>
          <p:cNvCxnSpPr>
            <a:cxnSpLocks/>
          </p:cNvCxnSpPr>
          <p:nvPr/>
        </p:nvCxnSpPr>
        <p:spPr>
          <a:xfrm flipV="1">
            <a:off x="6660976" y="3695357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0D70BB0-ADC2-57F4-EA6B-98BCD9BFD363}"/>
              </a:ext>
            </a:extLst>
          </p:cNvPr>
          <p:cNvCxnSpPr>
            <a:cxnSpLocks/>
          </p:cNvCxnSpPr>
          <p:nvPr/>
        </p:nvCxnSpPr>
        <p:spPr>
          <a:xfrm flipV="1">
            <a:off x="5943277" y="3579862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923E68C-E07A-6DAB-A094-C0132F3FEA40}"/>
              </a:ext>
            </a:extLst>
          </p:cNvPr>
          <p:cNvCxnSpPr>
            <a:cxnSpLocks/>
          </p:cNvCxnSpPr>
          <p:nvPr/>
        </p:nvCxnSpPr>
        <p:spPr>
          <a:xfrm flipV="1">
            <a:off x="6444208" y="4011910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FE28407-7DA4-A61A-C685-F9DDBAD1FD1F}"/>
              </a:ext>
            </a:extLst>
          </p:cNvPr>
          <p:cNvCxnSpPr>
            <a:cxnSpLocks/>
          </p:cNvCxnSpPr>
          <p:nvPr/>
        </p:nvCxnSpPr>
        <p:spPr>
          <a:xfrm flipH="1" flipV="1">
            <a:off x="5939408" y="3594123"/>
            <a:ext cx="504056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70F9FB1B-5B3E-6918-04D3-524A5396C7BE}"/>
              </a:ext>
            </a:extLst>
          </p:cNvPr>
          <p:cNvSpPr/>
          <p:nvPr/>
        </p:nvSpPr>
        <p:spPr>
          <a:xfrm>
            <a:off x="6205427" y="4083918"/>
            <a:ext cx="108756" cy="946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4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161510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5" y="726545"/>
            <a:ext cx="67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1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11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700" y="2113199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4" y="1204943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0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3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1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89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轉出</a:t>
            </a:r>
            <a:r>
              <a:rPr lang="en-US" altLang="zh-TW" dirty="0"/>
              <a:t>/</a:t>
            </a:r>
            <a:r>
              <a:rPr lang="zh-TW" altLang="en-US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1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7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5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4236</a:t>
              </a:r>
            </a:p>
            <a:p>
              <a:pPr algn="ctr"/>
              <a:r>
                <a:rPr lang="zh-TW" altLang="en-US" dirty="0"/>
                <a:t>電量 </a:t>
              </a:r>
              <a:r>
                <a:rPr lang="en-US" altLang="zh-TW" dirty="0"/>
                <a:t>:</a:t>
              </a:r>
              <a:r>
                <a:rPr lang="zh-TW" altLang="en-US" dirty="0"/>
                <a:t> </a:t>
              </a:r>
              <a:r>
                <a:rPr lang="en-US" altLang="zh-TW" dirty="0"/>
                <a:t>10</a:t>
              </a:r>
              <a:r>
                <a:rPr lang="zh-TW" altLang="en-US" dirty="0"/>
                <a:t> </a:t>
              </a:r>
              <a:r>
                <a:rPr lang="en-US" altLang="zh-TW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4237</a:t>
              </a:r>
            </a:p>
            <a:p>
              <a:pPr algn="ctr"/>
              <a:r>
                <a:rPr lang="zh-TW" altLang="en-US" dirty="0"/>
                <a:t>電量 </a:t>
              </a:r>
              <a:r>
                <a:rPr lang="en-US" altLang="zh-TW" dirty="0"/>
                <a:t>:</a:t>
              </a:r>
              <a:r>
                <a:rPr lang="zh-TW" altLang="en-US" dirty="0"/>
                <a:t> </a:t>
              </a:r>
              <a:r>
                <a:rPr lang="en-US" altLang="zh-TW" dirty="0"/>
                <a:t>18</a:t>
              </a:r>
              <a:r>
                <a:rPr lang="zh-TW" altLang="en-US" dirty="0"/>
                <a:t> </a:t>
              </a:r>
              <a:r>
                <a:rPr lang="en-US" altLang="zh-TW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2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5279374" y="777380"/>
            <a:ext cx="3653605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061" y="5232263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00034" y="5791941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8806" y="11044161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5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6E4D37F-3935-579A-89B5-B68934D50C27}"/>
              </a:ext>
            </a:extLst>
          </p:cNvPr>
          <p:cNvSpPr/>
          <p:nvPr/>
        </p:nvSpPr>
        <p:spPr>
          <a:xfrm>
            <a:off x="-4233178" y="963094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4724"/>
          <a:stretch/>
        </p:blipFill>
        <p:spPr>
          <a:xfrm>
            <a:off x="-54153" y="7060386"/>
            <a:ext cx="5382376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5466" y="11170850"/>
            <a:ext cx="4010585" cy="914528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863D061B-74C6-870E-6ECB-F73B78B38F3B}"/>
              </a:ext>
            </a:extLst>
          </p:cNvPr>
          <p:cNvGrpSpPr/>
          <p:nvPr/>
        </p:nvGrpSpPr>
        <p:grpSpPr>
          <a:xfrm>
            <a:off x="-21220559" y="5751900"/>
            <a:ext cx="16565250" cy="6024318"/>
            <a:chOff x="-18170351" y="14365320"/>
            <a:chExt cx="16565250" cy="60243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8986159-5922-0DAF-2E8D-4967C0E09E9F}"/>
                </a:ext>
              </a:extLst>
            </p:cNvPr>
            <p:cNvSpPr/>
            <p:nvPr/>
          </p:nvSpPr>
          <p:spPr>
            <a:xfrm>
              <a:off x="-5148896" y="18204916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D40927C9-4E40-42A8-3981-5E26B8D2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E29FD73-7383-A3B7-85C5-81D955AD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83D503E-F7D7-8CBB-0937-DC227D2F87D2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88DFD6A-6488-68FD-E031-968D3B8D71A3}"/>
              </a:ext>
            </a:extLst>
          </p:cNvPr>
          <p:cNvSpPr/>
          <p:nvPr/>
        </p:nvSpPr>
        <p:spPr>
          <a:xfrm>
            <a:off x="-4696385" y="9930578"/>
            <a:ext cx="699434" cy="826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507802-7D08-DF06-8E53-F773E3F2707A}"/>
              </a:ext>
            </a:extLst>
          </p:cNvPr>
          <p:cNvSpPr/>
          <p:nvPr/>
        </p:nvSpPr>
        <p:spPr>
          <a:xfrm>
            <a:off x="-5710940" y="10749576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轉出</a:t>
            </a:r>
            <a:r>
              <a:rPr lang="en-US" altLang="zh-TW" dirty="0"/>
              <a:t>/</a:t>
            </a:r>
            <a:r>
              <a:rPr lang="zh-TW" altLang="en-US" dirty="0"/>
              <a:t>轉入 切換按鈕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EA58D3-07B7-33CD-235A-03184828F943}"/>
              </a:ext>
            </a:extLst>
          </p:cNvPr>
          <p:cNvSpPr/>
          <p:nvPr/>
        </p:nvSpPr>
        <p:spPr>
          <a:xfrm>
            <a:off x="-7956713" y="9695066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A6C1F500-A6E2-8FA7-695A-61FD0A8E6A6D}"/>
              </a:ext>
            </a:extLst>
          </p:cNvPr>
          <p:cNvCxnSpPr>
            <a:cxnSpLocks/>
            <a:stCxn id="75" idx="1"/>
            <a:endCxn id="41" idx="3"/>
          </p:cNvCxnSpPr>
          <p:nvPr/>
        </p:nvCxnSpPr>
        <p:spPr>
          <a:xfrm rot="10800000">
            <a:off x="-8369423" y="7853072"/>
            <a:ext cx="412711" cy="201592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1185C646-A30D-6262-3EB6-90001E48F5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42535" y="6907055"/>
            <a:ext cx="2166356" cy="2898910"/>
          </a:xfrm>
          <a:prstGeom prst="rect">
            <a:avLst/>
          </a:prstGeom>
        </p:spPr>
      </p:pic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297E4C5B-7890-B5D5-8F30-F0663DC02E2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285752" y="4246200"/>
            <a:ext cx="3173995" cy="5143500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9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4" name="圖片 93">
            <a:extLst>
              <a:ext uri="{FF2B5EF4-FFF2-40B4-BE49-F238E27FC236}">
                <a16:creationId xmlns:a16="http://schemas.microsoft.com/office/drawing/2014/main" id="{4B176B59-7613-9974-6CC4-D02EF8BAED7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557614" y="11194240"/>
            <a:ext cx="2600688" cy="2210108"/>
          </a:xfrm>
          <a:prstGeom prst="rect">
            <a:avLst/>
          </a:prstGeom>
        </p:spPr>
      </p:pic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8248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輪, 車輛, 輪胎, 比例模型 的圖片&#10;&#10;自動產生的描述">
            <a:extLst>
              <a:ext uri="{FF2B5EF4-FFF2-40B4-BE49-F238E27FC236}">
                <a16:creationId xmlns:a16="http://schemas.microsoft.com/office/drawing/2014/main" id="{9A4EA505-33E2-9B93-5FAA-297D6F736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-58123"/>
            <a:ext cx="5616624" cy="525974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E8F2F0-B539-1E71-53BF-4102C561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B8520F-7028-805D-9FA0-1D32D0AFFF1F}"/>
              </a:ext>
            </a:extLst>
          </p:cNvPr>
          <p:cNvSpPr/>
          <p:nvPr/>
        </p:nvSpPr>
        <p:spPr>
          <a:xfrm>
            <a:off x="3203848" y="1347614"/>
            <a:ext cx="1512168" cy="864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噸</a:t>
            </a:r>
            <a:endParaRPr lang="en-US" altLang="zh-TW" dirty="0"/>
          </a:p>
          <a:p>
            <a:pPr algn="ctr"/>
            <a:r>
              <a:rPr lang="zh-TW" altLang="en-US" dirty="0"/>
              <a:t>不要波浪板</a:t>
            </a:r>
            <a:endParaRPr lang="en-US" altLang="zh-TW" dirty="0"/>
          </a:p>
          <a:p>
            <a:pPr algn="ctr"/>
            <a:r>
              <a:rPr lang="zh-TW" altLang="en-US" dirty="0"/>
              <a:t>類似麵包車鐵皮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72B2F-D2ED-50AD-4008-14F78094476A}"/>
              </a:ext>
            </a:extLst>
          </p:cNvPr>
          <p:cNvSpPr/>
          <p:nvPr/>
        </p:nvSpPr>
        <p:spPr>
          <a:xfrm>
            <a:off x="3565788" y="339502"/>
            <a:ext cx="144016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40</a:t>
            </a:r>
            <a:r>
              <a:rPr lang="zh-TW" altLang="en-US" dirty="0"/>
              <a:t>呎貨櫃 </a:t>
            </a:r>
            <a:r>
              <a:rPr lang="en-US" altLang="zh-TW" dirty="0"/>
              <a:t>+ </a:t>
            </a:r>
            <a:r>
              <a:rPr lang="zh-TW" altLang="en-US" dirty="0"/>
              <a:t>車頭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6E371A1-78A7-5209-D278-32AFA084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37" y="1661710"/>
            <a:ext cx="1838582" cy="21053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97176B7-641D-9C15-ADC3-085A82B961D0}"/>
              </a:ext>
            </a:extLst>
          </p:cNvPr>
          <p:cNvSpPr/>
          <p:nvPr/>
        </p:nvSpPr>
        <p:spPr>
          <a:xfrm>
            <a:off x="7344044" y="1589702"/>
            <a:ext cx="1512168" cy="864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噸</a:t>
            </a:r>
            <a:endParaRPr lang="en-US" altLang="zh-TW" dirty="0"/>
          </a:p>
          <a:p>
            <a:pPr algn="ctr"/>
            <a:r>
              <a:rPr lang="zh-TW" altLang="en-US" dirty="0"/>
              <a:t>不要波浪板</a:t>
            </a:r>
            <a:endParaRPr lang="en-US" altLang="zh-TW" dirty="0"/>
          </a:p>
          <a:p>
            <a:pPr algn="ctr"/>
            <a:r>
              <a:rPr lang="zh-TW" altLang="en-US" dirty="0"/>
              <a:t>類似麵包車鐵皮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99E743E-F043-2BC0-3A15-DF4DA0C1B068}"/>
              </a:ext>
            </a:extLst>
          </p:cNvPr>
          <p:cNvSpPr/>
          <p:nvPr/>
        </p:nvSpPr>
        <p:spPr>
          <a:xfrm>
            <a:off x="5536372" y="1304950"/>
            <a:ext cx="936104" cy="864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B0A6562-B935-EF8F-9EC0-DF93BC3AB167}"/>
              </a:ext>
            </a:extLst>
          </p:cNvPr>
          <p:cNvSpPr/>
          <p:nvPr/>
        </p:nvSpPr>
        <p:spPr>
          <a:xfrm>
            <a:off x="5652168" y="1394867"/>
            <a:ext cx="676340" cy="6774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F3826A3-88D3-1A9B-5717-9FC436354FF9}"/>
              </a:ext>
            </a:extLst>
          </p:cNvPr>
          <p:cNvSpPr/>
          <p:nvPr/>
        </p:nvSpPr>
        <p:spPr>
          <a:xfrm>
            <a:off x="3349764" y="2184249"/>
            <a:ext cx="936104" cy="6035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乘號 14">
            <a:extLst>
              <a:ext uri="{FF2B5EF4-FFF2-40B4-BE49-F238E27FC236}">
                <a16:creationId xmlns:a16="http://schemas.microsoft.com/office/drawing/2014/main" id="{6F6C5EED-6FC2-B8F6-48AD-CA4828E7E1F1}"/>
              </a:ext>
            </a:extLst>
          </p:cNvPr>
          <p:cNvSpPr/>
          <p:nvPr/>
        </p:nvSpPr>
        <p:spPr>
          <a:xfrm>
            <a:off x="3503660" y="2138561"/>
            <a:ext cx="676340" cy="6774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BA2E1F-2579-2516-1696-7DFBA4DA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952"/>
          <a:stretch/>
        </p:blipFill>
        <p:spPr>
          <a:xfrm>
            <a:off x="1863520" y="60052"/>
            <a:ext cx="5525271" cy="23907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D6963C-3E28-3641-D3F1-39B0BCCEF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654" y="2810497"/>
            <a:ext cx="5496692" cy="19052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E9E3054-E2DB-0505-1476-6E1E35586BDC}"/>
              </a:ext>
            </a:extLst>
          </p:cNvPr>
          <p:cNvSpPr/>
          <p:nvPr/>
        </p:nvSpPr>
        <p:spPr>
          <a:xfrm>
            <a:off x="174332" y="0"/>
            <a:ext cx="1572374" cy="3168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WASU4161415</a:t>
            </a:r>
          </a:p>
          <a:p>
            <a:r>
              <a:rPr lang="zh-TW" altLang="en-US" b="1" dirty="0"/>
              <a:t>是貨櫃編號，如果欄位給的是這種 </a:t>
            </a:r>
            <a:r>
              <a:rPr lang="en-US" altLang="zh-TW" b="1" dirty="0"/>
              <a:t>11</a:t>
            </a:r>
            <a:r>
              <a:rPr lang="zh-TW" altLang="en-US" b="1" dirty="0"/>
              <a:t> 碼，則出現聯結車</a:t>
            </a:r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KLE-3371</a:t>
            </a:r>
            <a:r>
              <a:rPr lang="zh-TW" altLang="en-US" b="1" dirty="0"/>
              <a:t>是車牌，如果欄位是車牌，就出現</a:t>
            </a:r>
            <a:r>
              <a:rPr lang="en-US" altLang="zh-TW" b="1" dirty="0"/>
              <a:t>17</a:t>
            </a:r>
            <a:r>
              <a:rPr lang="zh-TW" altLang="en-US" b="1" dirty="0"/>
              <a:t>噸卡車</a:t>
            </a:r>
          </a:p>
        </p:txBody>
      </p:sp>
    </p:spTree>
    <p:extLst>
      <p:ext uri="{BB962C8B-B14F-4D97-AF65-F5344CB8AC3E}">
        <p14:creationId xmlns:p14="http://schemas.microsoft.com/office/powerpoint/2010/main" val="178447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35F629-2978-6414-E58D-405A8554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1271" y="-11832"/>
            <a:ext cx="5515404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61A119-0C34-DBAC-40CF-586C9CA9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5715" y="5278515"/>
            <a:ext cx="4307159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0B70CF-BC54-8BAC-D1BC-6785A3A0F316}"/>
              </a:ext>
            </a:extLst>
          </p:cNvPr>
          <p:cNvSpPr/>
          <p:nvPr/>
        </p:nvSpPr>
        <p:spPr>
          <a:xfrm>
            <a:off x="-1625715" y="-740618"/>
            <a:ext cx="4037475" cy="707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AUO</a:t>
            </a:r>
            <a:r>
              <a:rPr lang="zh-TW" altLang="en-US" sz="3200" b="1" dirty="0"/>
              <a:t>給的資料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F20D1B-9289-C69C-196F-82AE12AED74F}"/>
              </a:ext>
            </a:extLst>
          </p:cNvPr>
          <p:cNvSpPr/>
          <p:nvPr/>
        </p:nvSpPr>
        <p:spPr>
          <a:xfrm>
            <a:off x="4205245" y="-880882"/>
            <a:ext cx="4037475" cy="70744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數據加工工具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5CC8B9C-CD5A-346A-4150-27DB4546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003" y="-35083"/>
            <a:ext cx="2599403" cy="5143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9B4843-22A3-8F6C-BAC9-63326B2E5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15" y="1866080"/>
            <a:ext cx="2476846" cy="6668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34617B6-B077-6923-49F2-8A6487F99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560" y="2670097"/>
            <a:ext cx="2476846" cy="6668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78F68EA-7505-D9CD-5682-CD5AFCCAD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3824" y="3431189"/>
            <a:ext cx="2476846" cy="66684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4C1D870-C63D-3201-DD9C-293EAE183FD3}"/>
              </a:ext>
            </a:extLst>
          </p:cNvPr>
          <p:cNvSpPr/>
          <p:nvPr/>
        </p:nvSpPr>
        <p:spPr>
          <a:xfrm>
            <a:off x="9467573" y="-922947"/>
            <a:ext cx="4037475" cy="70744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最終</a:t>
            </a:r>
            <a:r>
              <a:rPr lang="en-US" altLang="zh-TW" sz="3200" b="1" dirty="0"/>
              <a:t>UI</a:t>
            </a:r>
            <a:r>
              <a:rPr lang="zh-TW" altLang="en-US" sz="3200" b="1" dirty="0"/>
              <a:t>呈現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F099AD-B554-6900-7EDD-523BAF4961CC}"/>
              </a:ext>
            </a:extLst>
          </p:cNvPr>
          <p:cNvSpPr/>
          <p:nvPr/>
        </p:nvSpPr>
        <p:spPr>
          <a:xfrm>
            <a:off x="4205245" y="-35083"/>
            <a:ext cx="4793517" cy="95196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6CAFFE-BFA6-C16F-0A6A-2FBC7D40E422}"/>
              </a:ext>
            </a:extLst>
          </p:cNvPr>
          <p:cNvSpPr/>
          <p:nvPr/>
        </p:nvSpPr>
        <p:spPr>
          <a:xfrm>
            <a:off x="1167787" y="486041"/>
            <a:ext cx="2108069" cy="50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停了兩車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57DEBE1-F4A2-3A17-7245-F084A2FADD80}"/>
              </a:ext>
            </a:extLst>
          </p:cNvPr>
          <p:cNvSpPr/>
          <p:nvPr/>
        </p:nvSpPr>
        <p:spPr>
          <a:xfrm>
            <a:off x="595484" y="5563972"/>
            <a:ext cx="2108069" cy="50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沒停車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22FB43B-765D-DEE1-01CC-F8CD064F0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772" y="85944"/>
            <a:ext cx="1771897" cy="237205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4F6F1C-3045-1DE2-19CD-6796A5429BFC}"/>
              </a:ext>
            </a:extLst>
          </p:cNvPr>
          <p:cNvSpPr/>
          <p:nvPr/>
        </p:nvSpPr>
        <p:spPr>
          <a:xfrm>
            <a:off x="6223982" y="896747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總共 </a:t>
            </a:r>
            <a:r>
              <a:rPr lang="en-US" altLang="zh-TW" b="1" dirty="0"/>
              <a:t>21</a:t>
            </a:r>
            <a:r>
              <a:rPr lang="zh-TW" altLang="en-US" b="1" dirty="0"/>
              <a:t> 個碼頭</a:t>
            </a:r>
            <a:endParaRPr lang="en-US" altLang="zh-TW" b="1" dirty="0"/>
          </a:p>
          <a:p>
            <a:pPr algn="ctr"/>
            <a:r>
              <a:rPr lang="zh-TW" altLang="en-US" b="1" dirty="0"/>
              <a:t>座標待確認，數據不傳座標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3A8B006-0CD8-E32D-4677-465708365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3086" y="2532923"/>
            <a:ext cx="3410426" cy="5906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3761872-95CB-0418-7DD9-DB429211FB02}"/>
              </a:ext>
            </a:extLst>
          </p:cNvPr>
          <p:cNvSpPr/>
          <p:nvPr/>
        </p:nvSpPr>
        <p:spPr>
          <a:xfrm>
            <a:off x="6635276" y="2947711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目前停了幾台車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CB5BBC-EED6-113D-205D-167C80FB9618}"/>
              </a:ext>
            </a:extLst>
          </p:cNvPr>
          <p:cNvSpPr/>
          <p:nvPr/>
        </p:nvSpPr>
        <p:spPr>
          <a:xfrm>
            <a:off x="11109579" y="557897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目前停了幾台車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B168B42-9984-3433-952B-3FF21F56C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894" y="4298291"/>
            <a:ext cx="4581684" cy="253136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A3644EC-22A6-707C-8EA7-2DC3C6E84A79}"/>
              </a:ext>
            </a:extLst>
          </p:cNvPr>
          <p:cNvSpPr/>
          <p:nvPr/>
        </p:nvSpPr>
        <p:spPr>
          <a:xfrm>
            <a:off x="6462558" y="6084197"/>
            <a:ext cx="2392153" cy="506365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/>
              <a:t>停靠狀態</a:t>
            </a:r>
            <a:endParaRPr lang="en-US" altLang="zh-TW" b="1" dirty="0"/>
          </a:p>
          <a:p>
            <a:r>
              <a:rPr lang="en-US" altLang="zh-TW" b="1" dirty="0" err="1"/>
              <a:t>WharfNum</a:t>
            </a:r>
            <a:r>
              <a:rPr lang="en-US" altLang="zh-TW" b="1" dirty="0"/>
              <a:t> = </a:t>
            </a:r>
            <a:r>
              <a:rPr lang="zh-TW" altLang="en-US" b="1" dirty="0"/>
              <a:t>碼頭</a:t>
            </a:r>
            <a:r>
              <a:rPr lang="en-US" altLang="zh-TW" b="1" dirty="0"/>
              <a:t>Id</a:t>
            </a:r>
          </a:p>
          <a:p>
            <a:endParaRPr lang="en-US" altLang="zh-TW" b="1" dirty="0"/>
          </a:p>
          <a:p>
            <a:r>
              <a:rPr lang="en-US" altLang="zh-TW" b="1" dirty="0" err="1"/>
              <a:t>CarNum</a:t>
            </a:r>
            <a:r>
              <a:rPr lang="en-US" altLang="zh-TW" b="1" dirty="0"/>
              <a:t> = </a:t>
            </a:r>
            <a:r>
              <a:rPr lang="zh-TW" altLang="en-US" b="1" dirty="0"/>
              <a:t>車牌</a:t>
            </a:r>
            <a:endParaRPr lang="en-US" altLang="zh-TW" b="1" dirty="0"/>
          </a:p>
          <a:p>
            <a:r>
              <a:rPr lang="en-US" altLang="zh-TW" b="1" dirty="0"/>
              <a:t>//</a:t>
            </a:r>
            <a:r>
              <a:rPr lang="zh-TW" altLang="en-US" b="1" dirty="0"/>
              <a:t>車牌 用來判斷 聯結車 </a:t>
            </a:r>
            <a:r>
              <a:rPr lang="en-US" altLang="zh-TW" b="1" dirty="0"/>
              <a:t>/ 17</a:t>
            </a:r>
            <a:r>
              <a:rPr lang="zh-TW" altLang="en-US" b="1" dirty="0"/>
              <a:t>頓貨車，</a:t>
            </a:r>
            <a:r>
              <a:rPr lang="en-US" altLang="zh-TW" b="1" dirty="0"/>
              <a:t>WASU4161415=</a:t>
            </a:r>
            <a:r>
              <a:rPr lang="zh-TW" altLang="en-US" b="1" dirty="0"/>
              <a:t>貨櫃。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FF0000"/>
                </a:solidFill>
                <a:highlight>
                  <a:srgbClr val="00FFFF"/>
                </a:highlight>
              </a:rPr>
              <a:t>這裡要轉成我們的 </a:t>
            </a:r>
            <a:r>
              <a:rPr lang="en-US" altLang="zh-TW" b="1" dirty="0" err="1">
                <a:solidFill>
                  <a:srgbClr val="FF0000"/>
                </a:solidFill>
                <a:highlight>
                  <a:srgbClr val="00FFFF"/>
                </a:highlight>
              </a:rPr>
              <a:t>CarType</a:t>
            </a:r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r>
              <a:rPr lang="en-US" altLang="zh-TW" b="1" dirty="0"/>
              <a:t>Company=Bill</a:t>
            </a:r>
            <a:r>
              <a:rPr lang="zh-TW" altLang="en-US" b="1" dirty="0"/>
              <a:t>，字串擇一寫到這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Type</a:t>
            </a:r>
            <a:r>
              <a:rPr lang="zh-TW" altLang="en-US" b="1" dirty="0"/>
              <a:t> </a:t>
            </a:r>
            <a:r>
              <a:rPr lang="en-US" altLang="zh-TW" b="1" dirty="0"/>
              <a:t>=</a:t>
            </a:r>
            <a:r>
              <a:rPr lang="zh-TW" altLang="en-US" b="1" dirty="0"/>
              <a:t> 出貨</a:t>
            </a:r>
            <a:r>
              <a:rPr lang="en-US" altLang="zh-TW" b="1" dirty="0"/>
              <a:t>/</a:t>
            </a:r>
            <a:r>
              <a:rPr lang="zh-TW" altLang="en-US" b="1" dirty="0"/>
              <a:t>收貨</a:t>
            </a:r>
            <a:endParaRPr lang="en-US" altLang="zh-TW" b="1" dirty="0"/>
          </a:p>
          <a:p>
            <a:r>
              <a:rPr lang="zh-TW" altLang="en-US" b="1" dirty="0"/>
              <a:t>若為出貨</a:t>
            </a:r>
            <a:r>
              <a:rPr lang="en-US" altLang="zh-TW" b="1" dirty="0"/>
              <a:t>(0)</a:t>
            </a:r>
            <a:r>
              <a:rPr lang="zh-TW" altLang="en-US" b="1" dirty="0"/>
              <a:t>，則此文字寫 </a:t>
            </a:r>
            <a:endParaRPr lang="en-US" altLang="zh-TW" b="1" dirty="0"/>
          </a:p>
          <a:p>
            <a:r>
              <a:rPr lang="en-US" altLang="zh-TW" b="1" dirty="0"/>
              <a:t>“</a:t>
            </a:r>
            <a:r>
              <a:rPr lang="zh-TW" altLang="en-US" b="1" dirty="0"/>
              <a:t>發票</a:t>
            </a:r>
            <a:r>
              <a:rPr lang="en-US" altLang="zh-TW" b="1" dirty="0"/>
              <a:t>”</a:t>
            </a:r>
          </a:p>
          <a:p>
            <a:endParaRPr lang="en-US" altLang="zh-TW" b="1" dirty="0"/>
          </a:p>
          <a:p>
            <a:r>
              <a:rPr lang="zh-TW" altLang="en-US" b="1" dirty="0"/>
              <a:t>若為收貨</a:t>
            </a:r>
            <a:r>
              <a:rPr lang="en-US" altLang="zh-TW" b="1" dirty="0"/>
              <a:t>(1)</a:t>
            </a:r>
            <a:r>
              <a:rPr lang="zh-TW" altLang="en-US" b="1" dirty="0"/>
              <a:t>，則此文字顯示</a:t>
            </a:r>
            <a:r>
              <a:rPr lang="en-US" altLang="zh-TW" b="1" dirty="0"/>
              <a:t>”</a:t>
            </a:r>
            <a:r>
              <a:rPr lang="zh-TW" altLang="en-US" b="1" dirty="0"/>
              <a:t>廠商</a:t>
            </a:r>
            <a:r>
              <a:rPr lang="en-US" altLang="zh-TW" b="1" dirty="0"/>
              <a:t>”</a:t>
            </a:r>
          </a:p>
          <a:p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8882FA4-2FF5-ED9B-70F7-DA8D0D5E044E}"/>
              </a:ext>
            </a:extLst>
          </p:cNvPr>
          <p:cNvSpPr/>
          <p:nvPr/>
        </p:nvSpPr>
        <p:spPr>
          <a:xfrm>
            <a:off x="10090679" y="3867894"/>
            <a:ext cx="741212" cy="147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11F4890-CC65-AE93-5D41-915DBA83B318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6546465" y="4489579"/>
            <a:ext cx="4388627" cy="3441013"/>
          </a:xfrm>
          <a:prstGeom prst="bentConnector3">
            <a:avLst>
              <a:gd name="adj1" fmla="val 3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71AE324D-9526-BC9B-DB63-3495658F70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00918" y="5307409"/>
            <a:ext cx="5234666" cy="2687504"/>
          </a:xfrm>
          <a:prstGeom prst="bentConnector3">
            <a:avLst>
              <a:gd name="adj1" fmla="val 68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C9913DF1-C8C2-3109-1614-2D94903BA2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94540" y="5631843"/>
            <a:ext cx="5847422" cy="2687504"/>
          </a:xfrm>
          <a:prstGeom prst="bentConnector3">
            <a:avLst>
              <a:gd name="adj1" fmla="val 15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D00CF453-B863-1028-DEA0-319DC4FA472E}"/>
              </a:ext>
            </a:extLst>
          </p:cNvPr>
          <p:cNvSpPr/>
          <p:nvPr/>
        </p:nvSpPr>
        <p:spPr>
          <a:xfrm>
            <a:off x="6462558" y="10060582"/>
            <a:ext cx="2392153" cy="4202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可由數據加工工具直接傳送字串 </a:t>
            </a:r>
            <a:r>
              <a:rPr lang="en-US" altLang="zh-TW" dirty="0"/>
              <a:t>:</a:t>
            </a:r>
            <a:r>
              <a:rPr lang="zh-TW" altLang="en-US" dirty="0"/>
              <a:t> 發票</a:t>
            </a:r>
            <a:r>
              <a:rPr lang="en-US" altLang="zh-TW" dirty="0"/>
              <a:t>/</a:t>
            </a:r>
            <a:r>
              <a:rPr lang="zh-TW" altLang="en-US" dirty="0"/>
              <a:t>廠商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6FB1B46-9DF8-CA92-388B-2D773D08F1B1}"/>
              </a:ext>
            </a:extLst>
          </p:cNvPr>
          <p:cNvSpPr/>
          <p:nvPr/>
        </p:nvSpPr>
        <p:spPr>
          <a:xfrm>
            <a:off x="11129273" y="1317422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碼頭編號根據 </a:t>
            </a:r>
            <a:r>
              <a:rPr lang="en-US" altLang="zh-TW" b="1" dirty="0" err="1"/>
              <a:t>ChildData</a:t>
            </a:r>
            <a:r>
              <a:rPr lang="zh-TW" altLang="en-US" b="1" dirty="0"/>
              <a:t>裡面的 </a:t>
            </a:r>
            <a:r>
              <a:rPr lang="en-US" altLang="zh-TW" b="1" dirty="0" err="1"/>
              <a:t>WharfNum</a:t>
            </a:r>
            <a:r>
              <a:rPr lang="zh-TW" altLang="en-US" b="1" dirty="0"/>
              <a:t> 寫上數字</a:t>
            </a:r>
          </a:p>
        </p:txBody>
      </p:sp>
    </p:spTree>
    <p:extLst>
      <p:ext uri="{BB962C8B-B14F-4D97-AF65-F5344CB8AC3E}">
        <p14:creationId xmlns:p14="http://schemas.microsoft.com/office/powerpoint/2010/main" val="147889660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2250C3-43F6-3113-3C6E-CA121C88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-3159"/>
            <a:ext cx="7497325" cy="30739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9C626A9-7B04-0069-D9B2-E938ED80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3201820"/>
            <a:ext cx="7497325" cy="25902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50C1085-7C29-F3B6-8565-51BCD4EDAA50}"/>
              </a:ext>
            </a:extLst>
          </p:cNvPr>
          <p:cNvSpPr/>
          <p:nvPr/>
        </p:nvSpPr>
        <p:spPr>
          <a:xfrm>
            <a:off x="791580" y="3381840"/>
            <a:ext cx="1350150" cy="315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40</a:t>
            </a:r>
            <a:r>
              <a:rPr lang="zh-TW" altLang="en-US" dirty="0"/>
              <a:t>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35D680-A1AD-0FFA-E822-DAC987A68646}"/>
              </a:ext>
            </a:extLst>
          </p:cNvPr>
          <p:cNvSpPr/>
          <p:nvPr/>
        </p:nvSpPr>
        <p:spPr>
          <a:xfrm>
            <a:off x="791580" y="2481740"/>
            <a:ext cx="1350150" cy="315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頓貨卡</a:t>
            </a:r>
          </a:p>
        </p:txBody>
      </p:sp>
    </p:spTree>
    <p:extLst>
      <p:ext uri="{BB962C8B-B14F-4D97-AF65-F5344CB8AC3E}">
        <p14:creationId xmlns:p14="http://schemas.microsoft.com/office/powerpoint/2010/main" val="124052074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675075"/>
          </a:xfrm>
        </p:spPr>
        <p:txBody>
          <a:bodyPr/>
          <a:lstStyle/>
          <a:p>
            <a:r>
              <a:rPr lang="en-US" altLang="zh-TW" dirty="0"/>
              <a:t>HL</a:t>
            </a:r>
            <a:r>
              <a:rPr lang="zh-TW" altLang="en-US" dirty="0"/>
              <a:t>充電區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9" y="1086745"/>
            <a:ext cx="3766892" cy="3619331"/>
          </a:xfrm>
          <a:prstGeom prst="rect">
            <a:avLst/>
          </a:prstGeom>
        </p:spPr>
      </p:pic>
      <p:pic>
        <p:nvPicPr>
          <p:cNvPr id="4" name="圖片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5" y="1088076"/>
            <a:ext cx="3765600" cy="36180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012921D-EE04-4201-8E05-DDEB983030B0}"/>
              </a:ext>
            </a:extLst>
          </p:cNvPr>
          <p:cNvSpPr/>
          <p:nvPr/>
        </p:nvSpPr>
        <p:spPr>
          <a:xfrm>
            <a:off x="5922150" y="1968101"/>
            <a:ext cx="2070230" cy="2043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待确认數據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573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圖片 126">
            <a:extLst>
              <a:ext uri="{FF2B5EF4-FFF2-40B4-BE49-F238E27FC236}">
                <a16:creationId xmlns:a16="http://schemas.microsoft.com/office/drawing/2014/main" id="{5FF30BAA-F8BA-763C-4ABE-2C82DEAC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656" y="11044161"/>
            <a:ext cx="2257740" cy="1695687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161511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6" y="231491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6" y="726546"/>
            <a:ext cx="6795754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700" y="2113200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5" y="1204944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1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4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2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90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2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6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6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4236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10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4237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18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3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4572001" y="884074"/>
            <a:ext cx="4370662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600" dirty="0"/>
              <a:t>OK</a:t>
            </a:r>
            <a:endParaRPr lang="zh-TW" altLang="en-US" sz="166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729" y="5333492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73633" y="3734109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58806" y="11044161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6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參考左圖</a:t>
            </a:r>
            <a:endParaRPr lang="en-US" altLang="zh-TW" sz="1050" dirty="0"/>
          </a:p>
          <a:p>
            <a:pPr algn="ctr"/>
            <a:r>
              <a:rPr lang="en-US" altLang="zh-TW" sz="1050" dirty="0"/>
              <a:t>(</a:t>
            </a:r>
            <a:r>
              <a:rPr lang="zh-TW" altLang="en-US" sz="1050" dirty="0"/>
              <a:t>婉珍</a:t>
            </a:r>
            <a:r>
              <a:rPr lang="en-US" altLang="zh-TW" sz="1050" dirty="0"/>
              <a:t>)</a:t>
            </a:r>
          </a:p>
          <a:p>
            <a:pPr algn="ctr"/>
            <a:r>
              <a:rPr lang="en-US" altLang="zh-TW" sz="1050" dirty="0"/>
              <a:t>IN 15</a:t>
            </a:r>
            <a:r>
              <a:rPr lang="zh-TW" altLang="en-US" sz="1050" dirty="0"/>
              <a:t>  張</a:t>
            </a:r>
            <a:endParaRPr lang="en-US" altLang="zh-TW" sz="1050" dirty="0"/>
          </a:p>
          <a:p>
            <a:pPr algn="ctr"/>
            <a:r>
              <a:rPr lang="en-US" altLang="zh-TW" sz="1050" dirty="0"/>
              <a:t>OUT</a:t>
            </a:r>
            <a:r>
              <a:rPr lang="zh-TW" altLang="en-US" sz="1050" dirty="0"/>
              <a:t> </a:t>
            </a:r>
            <a:r>
              <a:rPr lang="en-US" altLang="zh-TW" sz="1050" dirty="0"/>
              <a:t>16</a:t>
            </a:r>
            <a:r>
              <a:rPr lang="zh-TW" altLang="en-US" sz="1050" dirty="0"/>
              <a:t> 張</a:t>
            </a:r>
            <a:endParaRPr lang="en-US" altLang="zh-TW" sz="1050" dirty="0"/>
          </a:p>
          <a:p>
            <a:pPr algn="ctr"/>
            <a:r>
              <a:rPr lang="zh-TW" altLang="en-US" sz="1050" dirty="0"/>
              <a:t>點了才秀具體單號</a:t>
            </a:r>
            <a:endParaRPr lang="en-US" altLang="zh-TW" sz="1050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6E4D37F-3935-579A-89B5-B68934D50C27}"/>
              </a:ext>
            </a:extLst>
          </p:cNvPr>
          <p:cNvSpPr/>
          <p:nvPr/>
        </p:nvSpPr>
        <p:spPr>
          <a:xfrm>
            <a:off x="-4233178" y="963094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4724"/>
          <a:stretch/>
        </p:blipFill>
        <p:spPr>
          <a:xfrm>
            <a:off x="72249" y="7134596"/>
            <a:ext cx="2224150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5465" y="11170850"/>
            <a:ext cx="2393755" cy="914528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863D061B-74C6-870E-6ECB-F73B78B38F3B}"/>
              </a:ext>
            </a:extLst>
          </p:cNvPr>
          <p:cNvGrpSpPr/>
          <p:nvPr/>
        </p:nvGrpSpPr>
        <p:grpSpPr>
          <a:xfrm>
            <a:off x="-21220559" y="5751900"/>
            <a:ext cx="16565250" cy="6024318"/>
            <a:chOff x="-18170351" y="14365320"/>
            <a:chExt cx="16565250" cy="60243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8986159-5922-0DAF-2E8D-4967C0E09E9F}"/>
                </a:ext>
              </a:extLst>
            </p:cNvPr>
            <p:cNvSpPr/>
            <p:nvPr/>
          </p:nvSpPr>
          <p:spPr>
            <a:xfrm>
              <a:off x="-5148896" y="18204916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D40927C9-4E40-42A8-3981-5E26B8D2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E29FD73-7383-A3B7-85C5-81D955AD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83D503E-F7D7-8CBB-0937-DC227D2F87D2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88DFD6A-6488-68FD-E031-968D3B8D71A3}"/>
              </a:ext>
            </a:extLst>
          </p:cNvPr>
          <p:cNvSpPr/>
          <p:nvPr/>
        </p:nvSpPr>
        <p:spPr>
          <a:xfrm>
            <a:off x="-4696385" y="9930578"/>
            <a:ext cx="699434" cy="826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507802-7D08-DF06-8E53-F773E3F2707A}"/>
              </a:ext>
            </a:extLst>
          </p:cNvPr>
          <p:cNvSpPr/>
          <p:nvPr/>
        </p:nvSpPr>
        <p:spPr>
          <a:xfrm>
            <a:off x="-5710940" y="10749576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EA58D3-07B7-33CD-235A-03184828F943}"/>
              </a:ext>
            </a:extLst>
          </p:cNvPr>
          <p:cNvSpPr/>
          <p:nvPr/>
        </p:nvSpPr>
        <p:spPr>
          <a:xfrm>
            <a:off x="-7956713" y="9695066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A6C1F500-A6E2-8FA7-695A-61FD0A8E6A6D}"/>
              </a:ext>
            </a:extLst>
          </p:cNvPr>
          <p:cNvCxnSpPr>
            <a:cxnSpLocks/>
            <a:stCxn id="75" idx="1"/>
            <a:endCxn id="41" idx="3"/>
          </p:cNvCxnSpPr>
          <p:nvPr/>
        </p:nvCxnSpPr>
        <p:spPr>
          <a:xfrm rot="10800000">
            <a:off x="-8369423" y="7853072"/>
            <a:ext cx="412711" cy="201592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297E4C5B-7890-B5D5-8F30-F0663DC02E2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285752" y="4246200"/>
            <a:ext cx="3173995" cy="5143500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8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99E65E44-B27D-D6A0-215F-6CEE64B6C86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447642" y="11234493"/>
            <a:ext cx="2393490" cy="900239"/>
          </a:xfrm>
          <a:prstGeom prst="rect">
            <a:avLst/>
          </a:prstGeom>
        </p:spPr>
      </p:pic>
      <p:sp>
        <p:nvSpPr>
          <p:cNvPr id="93" name="箭號: 向右 92">
            <a:extLst>
              <a:ext uri="{FF2B5EF4-FFF2-40B4-BE49-F238E27FC236}">
                <a16:creationId xmlns:a16="http://schemas.microsoft.com/office/drawing/2014/main" id="{5124FC23-7F46-D73F-D805-23D638358FDF}"/>
              </a:ext>
            </a:extLst>
          </p:cNvPr>
          <p:cNvSpPr/>
          <p:nvPr/>
        </p:nvSpPr>
        <p:spPr>
          <a:xfrm rot="10800000">
            <a:off x="-379339" y="11491630"/>
            <a:ext cx="551994" cy="421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0E61901B-57C3-EDD4-EC9D-B394A513F3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785430" y="3565857"/>
            <a:ext cx="2722149" cy="4822704"/>
          </a:xfrm>
          <a:prstGeom prst="rect">
            <a:avLst/>
          </a:prstGeom>
        </p:spPr>
      </p:pic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03049BC8-7CDC-8711-0700-38534F623269}"/>
              </a:ext>
            </a:extLst>
          </p:cNvPr>
          <p:cNvSpPr/>
          <p:nvPr/>
        </p:nvSpPr>
        <p:spPr>
          <a:xfrm>
            <a:off x="12365721" y="6201368"/>
            <a:ext cx="4437137" cy="432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0F4CB9A8-A981-32AC-F0A1-9551EA90B239}"/>
              </a:ext>
            </a:extLst>
          </p:cNvPr>
          <p:cNvSpPr txBox="1"/>
          <p:nvPr/>
        </p:nvSpPr>
        <p:spPr>
          <a:xfrm>
            <a:off x="994993" y="1125852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8AD8CA2-5F8C-1A04-ACCA-57C41C63C339}"/>
              </a:ext>
            </a:extLst>
          </p:cNvPr>
          <p:cNvSpPr txBox="1"/>
          <p:nvPr/>
        </p:nvSpPr>
        <p:spPr>
          <a:xfrm>
            <a:off x="12804576" y="6212735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9E369839-45E4-F281-853E-B39C906E9A8A}"/>
              </a:ext>
            </a:extLst>
          </p:cNvPr>
          <p:cNvSpPr txBox="1"/>
          <p:nvPr/>
        </p:nvSpPr>
        <p:spPr>
          <a:xfrm>
            <a:off x="2262370" y="10072279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7414348F-C927-A1FB-6435-4F39DE840E6D}"/>
              </a:ext>
            </a:extLst>
          </p:cNvPr>
          <p:cNvSpPr/>
          <p:nvPr/>
        </p:nvSpPr>
        <p:spPr>
          <a:xfrm>
            <a:off x="-13104510" y="8183065"/>
            <a:ext cx="7980630" cy="3820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/>
              <a:t>X</a:t>
            </a:r>
            <a:endParaRPr lang="zh-TW" altLang="en-US" sz="72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F466CF3-B835-1014-B8F2-FF9CE6E495CA}"/>
              </a:ext>
            </a:extLst>
          </p:cNvPr>
          <p:cNvSpPr/>
          <p:nvPr/>
        </p:nvSpPr>
        <p:spPr>
          <a:xfrm>
            <a:off x="17187695" y="3825420"/>
            <a:ext cx="1718648" cy="281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34F9AB50-6CBB-DC14-C290-98A39F2E0CF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18097" y="3842602"/>
            <a:ext cx="2457793" cy="1914843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42AA72EE-CC99-0C39-CD94-542888DD54D3}"/>
              </a:ext>
            </a:extLst>
          </p:cNvPr>
          <p:cNvSpPr/>
          <p:nvPr/>
        </p:nvSpPr>
        <p:spPr>
          <a:xfrm>
            <a:off x="9501989" y="3812804"/>
            <a:ext cx="2690011" cy="2566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8" name="圖片 107">
            <a:extLst>
              <a:ext uri="{FF2B5EF4-FFF2-40B4-BE49-F238E27FC236}">
                <a16:creationId xmlns:a16="http://schemas.microsoft.com/office/drawing/2014/main" id="{1A2C6E14-224E-8982-E090-89F4BE1E22F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722" y="5251210"/>
            <a:ext cx="2197634" cy="549410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0E1912CF-9585-1445-0241-6AD0CA468A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52312" y="4596112"/>
            <a:ext cx="2450295" cy="522195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8A1C17D9-6748-9BE1-3C8F-2E24BB2E6EF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0096" y="4050536"/>
            <a:ext cx="2440369" cy="561502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E51EE549-1BD1-62E2-6852-E9FFBD65991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240300" y="8039667"/>
            <a:ext cx="1407651" cy="368357"/>
          </a:xfrm>
          <a:prstGeom prst="rect">
            <a:avLst/>
          </a:prstGeom>
        </p:spPr>
      </p:pic>
      <p:pic>
        <p:nvPicPr>
          <p:cNvPr id="125" name="圖片 124">
            <a:extLst>
              <a:ext uri="{FF2B5EF4-FFF2-40B4-BE49-F238E27FC236}">
                <a16:creationId xmlns:a16="http://schemas.microsoft.com/office/drawing/2014/main" id="{A13BD816-2E9A-0D41-DC2A-FF93D55CBE7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189462" y="8449922"/>
            <a:ext cx="2534004" cy="3048425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4F80F0C9-D07C-E2A2-3506-03335B52ECA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504727" y="10894645"/>
            <a:ext cx="1407651" cy="36835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46063585-509C-6DB5-A418-2FA686300B5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61474" y="7795626"/>
            <a:ext cx="1265070" cy="429427"/>
          </a:xfrm>
          <a:prstGeom prst="rect">
            <a:avLst/>
          </a:prstGeom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54711AE0-338D-59C1-55F8-E3F4679C288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88058" y="8147399"/>
            <a:ext cx="2188469" cy="3141729"/>
          </a:xfrm>
          <a:prstGeom prst="rect">
            <a:avLst/>
          </a:prstGeom>
        </p:spPr>
      </p:pic>
      <p:sp>
        <p:nvSpPr>
          <p:cNvPr id="104" name="箭號: 向右 103">
            <a:extLst>
              <a:ext uri="{FF2B5EF4-FFF2-40B4-BE49-F238E27FC236}">
                <a16:creationId xmlns:a16="http://schemas.microsoft.com/office/drawing/2014/main" id="{D108134F-7C8E-BB2A-681D-FF54C3C22FC4}"/>
              </a:ext>
            </a:extLst>
          </p:cNvPr>
          <p:cNvSpPr/>
          <p:nvPr/>
        </p:nvSpPr>
        <p:spPr>
          <a:xfrm>
            <a:off x="2043054" y="10171307"/>
            <a:ext cx="1813202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2AD31198-4E45-8BCB-70E1-2D3ABEC6F0A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49804" y="7020779"/>
            <a:ext cx="2486372" cy="49441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749565-1DF8-52D4-82C5-F71BEF56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90" y="9588052"/>
            <a:ext cx="2929691" cy="14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1CE07745-D622-569C-3394-E2539D1AA9BD}"/>
              </a:ext>
            </a:extLst>
          </p:cNvPr>
          <p:cNvSpPr/>
          <p:nvPr/>
        </p:nvSpPr>
        <p:spPr>
          <a:xfrm rot="10800000">
            <a:off x="8737100" y="10119492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FF6536E9-BD96-2D59-7D30-DDB9D69810E8}"/>
              </a:ext>
            </a:extLst>
          </p:cNvPr>
          <p:cNvSpPr txBox="1"/>
          <p:nvPr/>
        </p:nvSpPr>
        <p:spPr>
          <a:xfrm>
            <a:off x="9028217" y="1026973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257740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8" name="圖片 137">
            <a:extLst>
              <a:ext uri="{FF2B5EF4-FFF2-40B4-BE49-F238E27FC236}">
                <a16:creationId xmlns:a16="http://schemas.microsoft.com/office/drawing/2014/main" id="{E0D7F7F9-BB5B-24C7-92DA-1A815FC8960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736032" y="-13486034"/>
            <a:ext cx="4896533" cy="2219635"/>
          </a:xfrm>
          <a:prstGeom prst="rect">
            <a:avLst/>
          </a:prstGeom>
        </p:spPr>
      </p:pic>
      <p:pic>
        <p:nvPicPr>
          <p:cNvPr id="140" name="圖片 139">
            <a:extLst>
              <a:ext uri="{FF2B5EF4-FFF2-40B4-BE49-F238E27FC236}">
                <a16:creationId xmlns:a16="http://schemas.microsoft.com/office/drawing/2014/main" id="{CC2B786C-DE13-DB67-4735-0E8E685D034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45080" y="-12526211"/>
            <a:ext cx="4481464" cy="1800476"/>
          </a:xfrm>
          <a:prstGeom prst="rect">
            <a:avLst/>
          </a:prstGeom>
        </p:spPr>
      </p:pic>
      <p:pic>
        <p:nvPicPr>
          <p:cNvPr id="142" name="圖片 141">
            <a:extLst>
              <a:ext uri="{FF2B5EF4-FFF2-40B4-BE49-F238E27FC236}">
                <a16:creationId xmlns:a16="http://schemas.microsoft.com/office/drawing/2014/main" id="{2F21B1EF-CA3F-A62E-62D0-5A12D04006F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397162" y="-13712239"/>
            <a:ext cx="7030431" cy="2372056"/>
          </a:xfrm>
          <a:prstGeom prst="rect">
            <a:avLst/>
          </a:prstGeom>
        </p:spPr>
      </p:pic>
      <p:pic>
        <p:nvPicPr>
          <p:cNvPr id="143" name="圖片 142">
            <a:extLst>
              <a:ext uri="{FF2B5EF4-FFF2-40B4-BE49-F238E27FC236}">
                <a16:creationId xmlns:a16="http://schemas.microsoft.com/office/drawing/2014/main" id="{D6E85CDB-7FF1-AD34-BEBB-69AD73650B0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362350" y="-12066415"/>
            <a:ext cx="4481464" cy="2213525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940E8E3C-6398-7E1F-2607-0DB784E3CBAB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9632113" y="-14319392"/>
            <a:ext cx="7087589" cy="4505954"/>
          </a:xfrm>
          <a:prstGeom prst="rect">
            <a:avLst/>
          </a:prstGeom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EF374731-BAEE-4782-0D28-58443C6B5B3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514750" y="-11914015"/>
            <a:ext cx="4481464" cy="2213525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522BBFC5-5145-A209-068C-1EA1CA46FA2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8581709" y="-14346176"/>
            <a:ext cx="5531868" cy="2732350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784B843D-7649-7D51-CFE0-FB093BC0D8C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391871" y="-7879792"/>
            <a:ext cx="5609362" cy="5143500"/>
          </a:xfrm>
          <a:prstGeom prst="rect">
            <a:avLst/>
          </a:prstGeom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7BEB953D-62E1-1961-707D-27A394B0989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82882" y="-8000582"/>
            <a:ext cx="5531868" cy="2732350"/>
          </a:xfrm>
          <a:prstGeom prst="rect">
            <a:avLst/>
          </a:prstGeom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7CE0893A-6443-DE51-870E-46C8D50C3AA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82882" y="-3771536"/>
            <a:ext cx="5531868" cy="2732350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8B7B9DDE-DBF1-509E-8851-9893FDEA9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26" y="-7759397"/>
            <a:ext cx="12192000" cy="6858000"/>
          </a:xfrm>
          <a:prstGeom prst="rect">
            <a:avLst/>
          </a:prstGeom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F4482868-4232-E543-B4D0-097065E2E3F3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7825" y="5679934"/>
            <a:ext cx="1940278" cy="1350826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C23FC4AB-C3C1-4CD9-5B32-21B9E9164E8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418291" y="6146986"/>
            <a:ext cx="2745901" cy="1981477"/>
          </a:xfrm>
          <a:prstGeom prst="rect">
            <a:avLst/>
          </a:prstGeom>
        </p:spPr>
      </p:pic>
      <p:sp>
        <p:nvSpPr>
          <p:cNvPr id="110" name="矩形 109">
            <a:extLst>
              <a:ext uri="{FF2B5EF4-FFF2-40B4-BE49-F238E27FC236}">
                <a16:creationId xmlns:a16="http://schemas.microsoft.com/office/drawing/2014/main" id="{B4915D5E-F6EB-52CC-8C1A-C9519740239B}"/>
              </a:ext>
            </a:extLst>
          </p:cNvPr>
          <p:cNvSpPr/>
          <p:nvPr/>
        </p:nvSpPr>
        <p:spPr>
          <a:xfrm>
            <a:off x="9900593" y="6552473"/>
            <a:ext cx="1919330" cy="218660"/>
          </a:xfrm>
          <a:prstGeom prst="rect">
            <a:avLst/>
          </a:prstGeom>
          <a:solidFill>
            <a:srgbClr val="031312"/>
          </a:solidFill>
          <a:ln>
            <a:solidFill>
              <a:srgbClr val="031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E79F00A9-3D82-D11A-3242-3B8BC712887E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705772" y="6564320"/>
            <a:ext cx="2381515" cy="313732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2F834A2A-7AF3-4AEF-297F-AE1FE5EEBA2F}"/>
              </a:ext>
            </a:extLst>
          </p:cNvPr>
          <p:cNvSpPr/>
          <p:nvPr/>
        </p:nvSpPr>
        <p:spPr>
          <a:xfrm>
            <a:off x="9184905" y="3608815"/>
            <a:ext cx="10322674" cy="4456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1CD7087-E8D0-5CF0-7AF0-6DCD07ED740B}"/>
              </a:ext>
            </a:extLst>
          </p:cNvPr>
          <p:cNvSpPr/>
          <p:nvPr/>
        </p:nvSpPr>
        <p:spPr>
          <a:xfrm>
            <a:off x="13454718" y="4316916"/>
            <a:ext cx="1608330" cy="171464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310B8F22-B295-BC5F-6B78-35CE65C64845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657742" y="6883737"/>
            <a:ext cx="2441870" cy="1108954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4BE6F635-AE02-F8D5-55BF-924825B3CA37}"/>
              </a:ext>
            </a:extLst>
          </p:cNvPr>
          <p:cNvSpPr/>
          <p:nvPr/>
        </p:nvSpPr>
        <p:spPr>
          <a:xfrm>
            <a:off x="9341968" y="9617493"/>
            <a:ext cx="1155944" cy="137840"/>
          </a:xfrm>
          <a:prstGeom prst="rect">
            <a:avLst/>
          </a:prstGeom>
          <a:solidFill>
            <a:srgbClr val="005087"/>
          </a:solidFill>
          <a:ln>
            <a:solidFill>
              <a:srgbClr val="004D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各區使用率</a:t>
            </a:r>
          </a:p>
        </p:txBody>
      </p:sp>
      <p:pic>
        <p:nvPicPr>
          <p:cNvPr id="120" name="圖片 119">
            <a:extLst>
              <a:ext uri="{FF2B5EF4-FFF2-40B4-BE49-F238E27FC236}">
                <a16:creationId xmlns:a16="http://schemas.microsoft.com/office/drawing/2014/main" id="{B2B34821-CF56-B85B-A2EC-6DCA4CF5412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114524" y="9555081"/>
            <a:ext cx="1661756" cy="2346806"/>
          </a:xfrm>
          <a:prstGeom prst="rect">
            <a:avLst/>
          </a:prstGeom>
        </p:spPr>
      </p:pic>
      <p:pic>
        <p:nvPicPr>
          <p:cNvPr id="124" name="圖片 123">
            <a:extLst>
              <a:ext uri="{FF2B5EF4-FFF2-40B4-BE49-F238E27FC236}">
                <a16:creationId xmlns:a16="http://schemas.microsoft.com/office/drawing/2014/main" id="{C7290038-1B8A-BD6D-BF98-5E3F5177E2E1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645736" y="10975651"/>
            <a:ext cx="287516" cy="68818"/>
          </a:xfrm>
          <a:prstGeom prst="rect">
            <a:avLst/>
          </a:prstGeom>
        </p:spPr>
      </p:pic>
      <p:sp>
        <p:nvSpPr>
          <p:cNvPr id="126" name="矩形 125">
            <a:extLst>
              <a:ext uri="{FF2B5EF4-FFF2-40B4-BE49-F238E27FC236}">
                <a16:creationId xmlns:a16="http://schemas.microsoft.com/office/drawing/2014/main" id="{488698D8-D252-AE91-930F-68C757D3DA42}"/>
              </a:ext>
            </a:extLst>
          </p:cNvPr>
          <p:cNvSpPr/>
          <p:nvPr/>
        </p:nvSpPr>
        <p:spPr>
          <a:xfrm>
            <a:off x="10019927" y="10295906"/>
            <a:ext cx="198279" cy="665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3AB8C7A-87E1-BFDD-0D3E-60D9B76A7E2D}"/>
              </a:ext>
            </a:extLst>
          </p:cNvPr>
          <p:cNvSpPr/>
          <p:nvPr/>
        </p:nvSpPr>
        <p:spPr>
          <a:xfrm>
            <a:off x="10019926" y="10573001"/>
            <a:ext cx="198279" cy="3821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53859CC-1F5A-9F29-D6CB-5314BCBE360E}"/>
              </a:ext>
            </a:extLst>
          </p:cNvPr>
          <p:cNvSpPr/>
          <p:nvPr/>
        </p:nvSpPr>
        <p:spPr>
          <a:xfrm>
            <a:off x="10188624" y="10212269"/>
            <a:ext cx="304644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TTL</a:t>
            </a:r>
            <a:endParaRPr lang="zh-TW" altLang="en-US" sz="5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BDE1E3D-B18D-179E-6D37-68937E7FB80A}"/>
              </a:ext>
            </a:extLst>
          </p:cNvPr>
          <p:cNvSpPr/>
          <p:nvPr/>
        </p:nvSpPr>
        <p:spPr>
          <a:xfrm>
            <a:off x="10194499" y="10086705"/>
            <a:ext cx="426173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" dirty="0"/>
              <a:t>count/TTL %</a:t>
            </a:r>
            <a:endParaRPr lang="zh-TW" altLang="en-US" sz="300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1F1B8EBD-BDCC-F9AE-9D6F-2C155E6DC883}"/>
              </a:ext>
            </a:extLst>
          </p:cNvPr>
          <p:cNvSpPr txBox="1"/>
          <p:nvPr/>
        </p:nvSpPr>
        <p:spPr>
          <a:xfrm>
            <a:off x="9513884" y="9770648"/>
            <a:ext cx="101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一位小數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7D41B2A7-E85C-C536-3D06-D2157D34B0E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18838" y="7115234"/>
            <a:ext cx="1595074" cy="1258988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92A00E83-2CEA-4052-BA13-87E4EC9238BC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20017" y="8382017"/>
            <a:ext cx="1595074" cy="1258988"/>
          </a:xfrm>
          <a:prstGeom prst="rect">
            <a:avLst/>
          </a:prstGeom>
        </p:spPr>
      </p:pic>
      <p:sp>
        <p:nvSpPr>
          <p:cNvPr id="139" name="橢圓 138">
            <a:extLst>
              <a:ext uri="{FF2B5EF4-FFF2-40B4-BE49-F238E27FC236}">
                <a16:creationId xmlns:a16="http://schemas.microsoft.com/office/drawing/2014/main" id="{DC10D564-DD0C-7F36-7ABC-143782FAB728}"/>
              </a:ext>
            </a:extLst>
          </p:cNvPr>
          <p:cNvSpPr/>
          <p:nvPr/>
        </p:nvSpPr>
        <p:spPr>
          <a:xfrm>
            <a:off x="42114" y="7401664"/>
            <a:ext cx="763982" cy="7902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已出貨</a:t>
            </a:r>
            <a:r>
              <a:rPr lang="en-US" altLang="zh-TW" sz="1050" dirty="0"/>
              <a:t>/</a:t>
            </a:r>
            <a:r>
              <a:rPr lang="zh-TW" altLang="en-US" sz="1050" dirty="0"/>
              <a:t>總數</a:t>
            </a: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456A939F-763A-F5C3-4D2E-74BDF416A636}"/>
              </a:ext>
            </a:extLst>
          </p:cNvPr>
          <p:cNvSpPr/>
          <p:nvPr/>
        </p:nvSpPr>
        <p:spPr>
          <a:xfrm>
            <a:off x="18097" y="8548436"/>
            <a:ext cx="763982" cy="79028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/>
              <a:t>已出貨</a:t>
            </a:r>
            <a:r>
              <a:rPr lang="en-US" altLang="zh-TW" sz="1400"/>
              <a:t>/</a:t>
            </a:r>
            <a:r>
              <a:rPr lang="zh-TW" altLang="en-US" sz="1400"/>
              <a:t>總數</a:t>
            </a:r>
            <a:endParaRPr lang="zh-TW" altLang="en-US" sz="1400" dirty="0"/>
          </a:p>
        </p:txBody>
      </p:sp>
      <p:pic>
        <p:nvPicPr>
          <p:cNvPr id="154" name="圖片 153">
            <a:extLst>
              <a:ext uri="{FF2B5EF4-FFF2-40B4-BE49-F238E27FC236}">
                <a16:creationId xmlns:a16="http://schemas.microsoft.com/office/drawing/2014/main" id="{E7F1D840-9D15-1556-1217-B3E77598911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423313" y="7809078"/>
            <a:ext cx="444021" cy="545294"/>
          </a:xfrm>
          <a:prstGeom prst="rect">
            <a:avLst/>
          </a:prstGeom>
        </p:spPr>
      </p:pic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8B3CB3E2-2DC2-B00B-2934-AD880F782B64}"/>
              </a:ext>
            </a:extLst>
          </p:cNvPr>
          <p:cNvSpPr txBox="1"/>
          <p:nvPr/>
        </p:nvSpPr>
        <p:spPr>
          <a:xfrm>
            <a:off x="-2961499" y="85591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57" name="圖片 156">
            <a:extLst>
              <a:ext uri="{FF2B5EF4-FFF2-40B4-BE49-F238E27FC236}">
                <a16:creationId xmlns:a16="http://schemas.microsoft.com/office/drawing/2014/main" id="{5FE32E20-85E9-71CA-A2F3-A8A68F412E39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8213" y="9906508"/>
            <a:ext cx="1794385" cy="395612"/>
          </a:xfrm>
          <a:prstGeom prst="rect">
            <a:avLst/>
          </a:prstGeom>
        </p:spPr>
      </p:pic>
      <p:pic>
        <p:nvPicPr>
          <p:cNvPr id="159" name="圖片 158">
            <a:extLst>
              <a:ext uri="{FF2B5EF4-FFF2-40B4-BE49-F238E27FC236}">
                <a16:creationId xmlns:a16="http://schemas.microsoft.com/office/drawing/2014/main" id="{E4BC6442-C785-0C77-A23E-F0E14635931B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85553" y="10312417"/>
            <a:ext cx="1794385" cy="395612"/>
          </a:xfrm>
          <a:prstGeom prst="rect">
            <a:avLst/>
          </a:prstGeom>
        </p:spPr>
      </p:pic>
      <p:pic>
        <p:nvPicPr>
          <p:cNvPr id="160" name="圖片 159">
            <a:extLst>
              <a:ext uri="{FF2B5EF4-FFF2-40B4-BE49-F238E27FC236}">
                <a16:creationId xmlns:a16="http://schemas.microsoft.com/office/drawing/2014/main" id="{322BC50D-A0BC-F3BB-ABE2-38C09F80D415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7177" y="10711356"/>
            <a:ext cx="1794385" cy="395612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146B0B3-F65E-3DED-DE9A-24A937CD0CC1}"/>
              </a:ext>
            </a:extLst>
          </p:cNvPr>
          <p:cNvSpPr/>
          <p:nvPr/>
        </p:nvSpPr>
        <p:spPr>
          <a:xfrm>
            <a:off x="1736032" y="9643722"/>
            <a:ext cx="322108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入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28DF9186-E468-C569-425D-EC054FD9D52D}"/>
              </a:ext>
            </a:extLst>
          </p:cNvPr>
          <p:cNvSpPr/>
          <p:nvPr/>
        </p:nvSpPr>
        <p:spPr>
          <a:xfrm>
            <a:off x="2061306" y="9643721"/>
            <a:ext cx="328633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出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BAA6BC-DE5D-3B48-8DB2-33D1279A0A25}"/>
              </a:ext>
            </a:extLst>
          </p:cNvPr>
          <p:cNvSpPr/>
          <p:nvPr/>
        </p:nvSpPr>
        <p:spPr>
          <a:xfrm>
            <a:off x="1743669" y="11346571"/>
            <a:ext cx="472370" cy="665066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r>
              <a:rPr lang="zh-TW" altLang="en-US" dirty="0"/>
              <a:t>櫃</a:t>
            </a: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3190559F-0585-48DB-A1E0-BE20C3C21FC5}"/>
              </a:ext>
            </a:extLst>
          </p:cNvPr>
          <p:cNvSpPr txBox="1"/>
          <p:nvPr/>
        </p:nvSpPr>
        <p:spPr>
          <a:xfrm>
            <a:off x="-2951943" y="883160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9E491785-D671-704E-43E6-4DEA13C60243}"/>
              </a:ext>
            </a:extLst>
          </p:cNvPr>
          <p:cNvSpPr txBox="1"/>
          <p:nvPr/>
        </p:nvSpPr>
        <p:spPr>
          <a:xfrm>
            <a:off x="-2942387" y="91040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A2281EB-054A-79CA-C20B-995EC4A36517}"/>
              </a:ext>
            </a:extLst>
          </p:cNvPr>
          <p:cNvSpPr txBox="1"/>
          <p:nvPr/>
        </p:nvSpPr>
        <p:spPr>
          <a:xfrm>
            <a:off x="-2851661" y="113033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E893F73-FD00-797E-9488-B78759E1D752}"/>
              </a:ext>
            </a:extLst>
          </p:cNvPr>
          <p:cNvSpPr txBox="1"/>
          <p:nvPr/>
        </p:nvSpPr>
        <p:spPr>
          <a:xfrm>
            <a:off x="-2842105" y="1157578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F7322422-70E7-36B4-C209-ACD371BB3E58}"/>
              </a:ext>
            </a:extLst>
          </p:cNvPr>
          <p:cNvSpPr txBox="1"/>
          <p:nvPr/>
        </p:nvSpPr>
        <p:spPr>
          <a:xfrm>
            <a:off x="-2832549" y="118482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4215890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>
            <a:extLst>
              <a:ext uri="{FF2B5EF4-FFF2-40B4-BE49-F238E27FC236}">
                <a16:creationId xmlns:a16="http://schemas.microsoft.com/office/drawing/2014/main" id="{03232C07-CDF3-C35C-56D5-11A40672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2861" y="3904856"/>
            <a:ext cx="2392534" cy="5143500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5FF30BAA-F8BA-763C-4ABE-2C82DEAC2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8656" y="11044161"/>
            <a:ext cx="2257740" cy="1695687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161511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6" y="231491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6" y="726546"/>
            <a:ext cx="6795754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700" y="2113200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5" y="1204944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1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4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2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90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2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6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6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4236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10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4237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18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3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4572001" y="884074"/>
            <a:ext cx="4370662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600" dirty="0"/>
              <a:t>OK</a:t>
            </a:r>
            <a:endParaRPr lang="zh-TW" altLang="en-US" sz="166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729" y="5333492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73633" y="3734109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95121" y="11055865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6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參考左圖</a:t>
            </a:r>
            <a:endParaRPr lang="en-US" altLang="zh-TW" sz="1050" dirty="0"/>
          </a:p>
          <a:p>
            <a:pPr algn="ctr"/>
            <a:r>
              <a:rPr lang="en-US" altLang="zh-TW" sz="1050" dirty="0"/>
              <a:t>(</a:t>
            </a:r>
            <a:r>
              <a:rPr lang="zh-TW" altLang="en-US" sz="1050" dirty="0"/>
              <a:t>婉珍</a:t>
            </a:r>
            <a:r>
              <a:rPr lang="en-US" altLang="zh-TW" sz="1050" dirty="0"/>
              <a:t>)</a:t>
            </a:r>
          </a:p>
          <a:p>
            <a:pPr algn="ctr"/>
            <a:r>
              <a:rPr lang="en-US" altLang="zh-TW" sz="1050" dirty="0"/>
              <a:t>IN 15</a:t>
            </a:r>
            <a:r>
              <a:rPr lang="zh-TW" altLang="en-US" sz="1050" dirty="0"/>
              <a:t>  張</a:t>
            </a:r>
            <a:endParaRPr lang="en-US" altLang="zh-TW" sz="1050" dirty="0"/>
          </a:p>
          <a:p>
            <a:pPr algn="ctr"/>
            <a:r>
              <a:rPr lang="en-US" altLang="zh-TW" sz="1050" dirty="0"/>
              <a:t>OUT</a:t>
            </a:r>
            <a:r>
              <a:rPr lang="zh-TW" altLang="en-US" sz="1050" dirty="0"/>
              <a:t> </a:t>
            </a:r>
            <a:r>
              <a:rPr lang="en-US" altLang="zh-TW" sz="1050" dirty="0"/>
              <a:t>16</a:t>
            </a:r>
            <a:r>
              <a:rPr lang="zh-TW" altLang="en-US" sz="1050" dirty="0"/>
              <a:t> 張</a:t>
            </a:r>
            <a:endParaRPr lang="en-US" altLang="zh-TW" sz="1050" dirty="0"/>
          </a:p>
          <a:p>
            <a:pPr algn="ctr"/>
            <a:r>
              <a:rPr lang="zh-TW" altLang="en-US" sz="1050" dirty="0"/>
              <a:t>點了才秀具體單號</a:t>
            </a:r>
            <a:endParaRPr lang="en-US" altLang="zh-TW" sz="1050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4724"/>
          <a:stretch/>
        </p:blipFill>
        <p:spPr>
          <a:xfrm>
            <a:off x="72249" y="7134596"/>
            <a:ext cx="2224150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5465" y="11170850"/>
            <a:ext cx="2393755" cy="914528"/>
          </a:xfrm>
          <a:prstGeom prst="rect">
            <a:avLst/>
          </a:prstGeom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8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99E65E44-B27D-D6A0-215F-6CEE64B6C86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447642" y="11234493"/>
            <a:ext cx="2393490" cy="900239"/>
          </a:xfrm>
          <a:prstGeom prst="rect">
            <a:avLst/>
          </a:prstGeom>
        </p:spPr>
      </p:pic>
      <p:sp>
        <p:nvSpPr>
          <p:cNvPr id="93" name="箭號: 向右 92">
            <a:extLst>
              <a:ext uri="{FF2B5EF4-FFF2-40B4-BE49-F238E27FC236}">
                <a16:creationId xmlns:a16="http://schemas.microsoft.com/office/drawing/2014/main" id="{5124FC23-7F46-D73F-D805-23D638358FDF}"/>
              </a:ext>
            </a:extLst>
          </p:cNvPr>
          <p:cNvSpPr/>
          <p:nvPr/>
        </p:nvSpPr>
        <p:spPr>
          <a:xfrm rot="10800000">
            <a:off x="-379339" y="11491630"/>
            <a:ext cx="551994" cy="421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0E61901B-57C3-EDD4-EC9D-B394A513F3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785430" y="3565857"/>
            <a:ext cx="2722149" cy="4822704"/>
          </a:xfrm>
          <a:prstGeom prst="rect">
            <a:avLst/>
          </a:prstGeom>
        </p:spPr>
      </p:pic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03049BC8-7CDC-8711-0700-38534F623269}"/>
              </a:ext>
            </a:extLst>
          </p:cNvPr>
          <p:cNvSpPr/>
          <p:nvPr/>
        </p:nvSpPr>
        <p:spPr>
          <a:xfrm>
            <a:off x="12365721" y="6201368"/>
            <a:ext cx="4437137" cy="432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0F4CB9A8-A981-32AC-F0A1-9551EA90B239}"/>
              </a:ext>
            </a:extLst>
          </p:cNvPr>
          <p:cNvSpPr txBox="1"/>
          <p:nvPr/>
        </p:nvSpPr>
        <p:spPr>
          <a:xfrm>
            <a:off x="994993" y="1125852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8AD8CA2-5F8C-1A04-ACCA-57C41C63C339}"/>
              </a:ext>
            </a:extLst>
          </p:cNvPr>
          <p:cNvSpPr txBox="1"/>
          <p:nvPr/>
        </p:nvSpPr>
        <p:spPr>
          <a:xfrm>
            <a:off x="12804576" y="6212735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9E369839-45E4-F281-853E-B39C906E9A8A}"/>
              </a:ext>
            </a:extLst>
          </p:cNvPr>
          <p:cNvSpPr txBox="1"/>
          <p:nvPr/>
        </p:nvSpPr>
        <p:spPr>
          <a:xfrm>
            <a:off x="2262370" y="10072279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F466CF3-B835-1014-B8F2-FF9CE6E495CA}"/>
              </a:ext>
            </a:extLst>
          </p:cNvPr>
          <p:cNvSpPr/>
          <p:nvPr/>
        </p:nvSpPr>
        <p:spPr>
          <a:xfrm>
            <a:off x="17187695" y="3825420"/>
            <a:ext cx="1718648" cy="281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34F9AB50-6CBB-DC14-C290-98A39F2E0CF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18097" y="3842602"/>
            <a:ext cx="2457793" cy="1914843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42AA72EE-CC99-0C39-CD94-542888DD54D3}"/>
              </a:ext>
            </a:extLst>
          </p:cNvPr>
          <p:cNvSpPr/>
          <p:nvPr/>
        </p:nvSpPr>
        <p:spPr>
          <a:xfrm>
            <a:off x="9501989" y="3812804"/>
            <a:ext cx="2690011" cy="2566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0E1912CF-9585-1445-0241-6AD0CA468AD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21429" y="3803798"/>
            <a:ext cx="2450295" cy="522195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8A1C17D9-6748-9BE1-3C8F-2E24BB2E6EF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98" y="3293685"/>
            <a:ext cx="2440369" cy="561502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E51EE549-1BD1-62E2-6852-E9FFBD65991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40300" y="8039667"/>
            <a:ext cx="1407651" cy="368357"/>
          </a:xfrm>
          <a:prstGeom prst="rect">
            <a:avLst/>
          </a:prstGeom>
        </p:spPr>
      </p:pic>
      <p:pic>
        <p:nvPicPr>
          <p:cNvPr id="125" name="圖片 124">
            <a:extLst>
              <a:ext uri="{FF2B5EF4-FFF2-40B4-BE49-F238E27FC236}">
                <a16:creationId xmlns:a16="http://schemas.microsoft.com/office/drawing/2014/main" id="{A13BD816-2E9A-0D41-DC2A-FF93D55CBE7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189462" y="8449922"/>
            <a:ext cx="2534004" cy="3048425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4F80F0C9-D07C-E2A2-3506-03335B52ECA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504727" y="10894645"/>
            <a:ext cx="1407651" cy="36835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46063585-509C-6DB5-A418-2FA686300B5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61474" y="7795626"/>
            <a:ext cx="1265070" cy="429427"/>
          </a:xfrm>
          <a:prstGeom prst="rect">
            <a:avLst/>
          </a:prstGeom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54711AE0-338D-59C1-55F8-E3F4679C288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88058" y="8147399"/>
            <a:ext cx="2188469" cy="3141729"/>
          </a:xfrm>
          <a:prstGeom prst="rect">
            <a:avLst/>
          </a:prstGeom>
        </p:spPr>
      </p:pic>
      <p:sp>
        <p:nvSpPr>
          <p:cNvPr id="104" name="箭號: 向右 103">
            <a:extLst>
              <a:ext uri="{FF2B5EF4-FFF2-40B4-BE49-F238E27FC236}">
                <a16:creationId xmlns:a16="http://schemas.microsoft.com/office/drawing/2014/main" id="{D108134F-7C8E-BB2A-681D-FF54C3C22FC4}"/>
              </a:ext>
            </a:extLst>
          </p:cNvPr>
          <p:cNvSpPr/>
          <p:nvPr/>
        </p:nvSpPr>
        <p:spPr>
          <a:xfrm>
            <a:off x="2043054" y="10171307"/>
            <a:ext cx="1813202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2AD31198-4E45-8BCB-70E1-2D3ABEC6F0A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49804" y="7020779"/>
            <a:ext cx="2486372" cy="49441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749565-1DF8-52D4-82C5-F71BEF56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90" y="9588052"/>
            <a:ext cx="2929691" cy="14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1CE07745-D622-569C-3394-E2539D1AA9BD}"/>
              </a:ext>
            </a:extLst>
          </p:cNvPr>
          <p:cNvSpPr/>
          <p:nvPr/>
        </p:nvSpPr>
        <p:spPr>
          <a:xfrm rot="10800000">
            <a:off x="8737100" y="10119492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FF6536E9-BD96-2D59-7D30-DDB9D69810E8}"/>
              </a:ext>
            </a:extLst>
          </p:cNvPr>
          <p:cNvSpPr txBox="1"/>
          <p:nvPr/>
        </p:nvSpPr>
        <p:spPr>
          <a:xfrm>
            <a:off x="9028217" y="1026973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257740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8" name="圖片 137">
            <a:extLst>
              <a:ext uri="{FF2B5EF4-FFF2-40B4-BE49-F238E27FC236}">
                <a16:creationId xmlns:a16="http://schemas.microsoft.com/office/drawing/2014/main" id="{E0D7F7F9-BB5B-24C7-92DA-1A815FC8960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36032" y="-13486034"/>
            <a:ext cx="4896533" cy="2219635"/>
          </a:xfrm>
          <a:prstGeom prst="rect">
            <a:avLst/>
          </a:prstGeom>
        </p:spPr>
      </p:pic>
      <p:pic>
        <p:nvPicPr>
          <p:cNvPr id="140" name="圖片 139">
            <a:extLst>
              <a:ext uri="{FF2B5EF4-FFF2-40B4-BE49-F238E27FC236}">
                <a16:creationId xmlns:a16="http://schemas.microsoft.com/office/drawing/2014/main" id="{CC2B786C-DE13-DB67-4735-0E8E685D034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45080" y="-12526211"/>
            <a:ext cx="4481464" cy="1800476"/>
          </a:xfrm>
          <a:prstGeom prst="rect">
            <a:avLst/>
          </a:prstGeom>
        </p:spPr>
      </p:pic>
      <p:pic>
        <p:nvPicPr>
          <p:cNvPr id="142" name="圖片 141">
            <a:extLst>
              <a:ext uri="{FF2B5EF4-FFF2-40B4-BE49-F238E27FC236}">
                <a16:creationId xmlns:a16="http://schemas.microsoft.com/office/drawing/2014/main" id="{2F21B1EF-CA3F-A62E-62D0-5A12D04006F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397162" y="-13712239"/>
            <a:ext cx="7030431" cy="2372056"/>
          </a:xfrm>
          <a:prstGeom prst="rect">
            <a:avLst/>
          </a:prstGeom>
        </p:spPr>
      </p:pic>
      <p:pic>
        <p:nvPicPr>
          <p:cNvPr id="143" name="圖片 142">
            <a:extLst>
              <a:ext uri="{FF2B5EF4-FFF2-40B4-BE49-F238E27FC236}">
                <a16:creationId xmlns:a16="http://schemas.microsoft.com/office/drawing/2014/main" id="{D6E85CDB-7FF1-AD34-BEBB-69AD73650B0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362350" y="-12066415"/>
            <a:ext cx="4481464" cy="2213525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940E8E3C-6398-7E1F-2607-0DB784E3CBA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9632113" y="-14319392"/>
            <a:ext cx="7087589" cy="4505954"/>
          </a:xfrm>
          <a:prstGeom prst="rect">
            <a:avLst/>
          </a:prstGeom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EF374731-BAEE-4782-0D28-58443C6B5B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514750" y="-11914015"/>
            <a:ext cx="4481464" cy="2213525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522BBFC5-5145-A209-068C-1EA1CA46FA2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8581709" y="-14346176"/>
            <a:ext cx="5531868" cy="2732350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784B843D-7649-7D51-CFE0-FB093BC0D8C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391871" y="-7879792"/>
            <a:ext cx="5609362" cy="5143500"/>
          </a:xfrm>
          <a:prstGeom prst="rect">
            <a:avLst/>
          </a:prstGeom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7BEB953D-62E1-1961-707D-27A394B0989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82882" y="-8000582"/>
            <a:ext cx="5531868" cy="2732350"/>
          </a:xfrm>
          <a:prstGeom prst="rect">
            <a:avLst/>
          </a:prstGeom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7CE0893A-6443-DE51-870E-46C8D50C3AA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82882" y="-3771536"/>
            <a:ext cx="5531868" cy="2732350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8B7B9DDE-DBF1-509E-8851-9893FDEA9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605" y="-5254712"/>
            <a:ext cx="12192000" cy="6858000"/>
          </a:xfrm>
          <a:prstGeom prst="rect">
            <a:avLst/>
          </a:prstGeom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F4482868-4232-E543-B4D0-097065E2E3F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99243" y="5805869"/>
            <a:ext cx="1940278" cy="1350826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C23FC4AB-C3C1-4CD9-5B32-21B9E9164E8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418291" y="6146986"/>
            <a:ext cx="2745901" cy="1981477"/>
          </a:xfrm>
          <a:prstGeom prst="rect">
            <a:avLst/>
          </a:prstGeom>
        </p:spPr>
      </p:pic>
      <p:sp>
        <p:nvSpPr>
          <p:cNvPr id="110" name="矩形 109">
            <a:extLst>
              <a:ext uri="{FF2B5EF4-FFF2-40B4-BE49-F238E27FC236}">
                <a16:creationId xmlns:a16="http://schemas.microsoft.com/office/drawing/2014/main" id="{B4915D5E-F6EB-52CC-8C1A-C9519740239B}"/>
              </a:ext>
            </a:extLst>
          </p:cNvPr>
          <p:cNvSpPr/>
          <p:nvPr/>
        </p:nvSpPr>
        <p:spPr>
          <a:xfrm>
            <a:off x="9900593" y="6552473"/>
            <a:ext cx="1919330" cy="218660"/>
          </a:xfrm>
          <a:prstGeom prst="rect">
            <a:avLst/>
          </a:prstGeom>
          <a:solidFill>
            <a:srgbClr val="031312"/>
          </a:solidFill>
          <a:ln>
            <a:solidFill>
              <a:srgbClr val="031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E79F00A9-3D82-D11A-3242-3B8BC712887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705772" y="6564320"/>
            <a:ext cx="2381515" cy="313732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2F834A2A-7AF3-4AEF-297F-AE1FE5EEBA2F}"/>
              </a:ext>
            </a:extLst>
          </p:cNvPr>
          <p:cNvSpPr/>
          <p:nvPr/>
        </p:nvSpPr>
        <p:spPr>
          <a:xfrm>
            <a:off x="9184905" y="3608815"/>
            <a:ext cx="10322674" cy="4456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1CD7087-E8D0-5CF0-7AF0-6DCD07ED740B}"/>
              </a:ext>
            </a:extLst>
          </p:cNvPr>
          <p:cNvSpPr/>
          <p:nvPr/>
        </p:nvSpPr>
        <p:spPr>
          <a:xfrm>
            <a:off x="13454718" y="4316916"/>
            <a:ext cx="1608330" cy="171464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310B8F22-B295-BC5F-6B78-35CE65C64845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657742" y="6883737"/>
            <a:ext cx="2441870" cy="1108954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4BE6F635-AE02-F8D5-55BF-924825B3CA37}"/>
              </a:ext>
            </a:extLst>
          </p:cNvPr>
          <p:cNvSpPr/>
          <p:nvPr/>
        </p:nvSpPr>
        <p:spPr>
          <a:xfrm>
            <a:off x="9341968" y="9617493"/>
            <a:ext cx="1155944" cy="137840"/>
          </a:xfrm>
          <a:prstGeom prst="rect">
            <a:avLst/>
          </a:prstGeom>
          <a:solidFill>
            <a:srgbClr val="005087"/>
          </a:solidFill>
          <a:ln>
            <a:solidFill>
              <a:srgbClr val="004D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各區使用率</a:t>
            </a:r>
          </a:p>
        </p:txBody>
      </p:sp>
      <p:pic>
        <p:nvPicPr>
          <p:cNvPr id="120" name="圖片 119">
            <a:extLst>
              <a:ext uri="{FF2B5EF4-FFF2-40B4-BE49-F238E27FC236}">
                <a16:creationId xmlns:a16="http://schemas.microsoft.com/office/drawing/2014/main" id="{B2B34821-CF56-B85B-A2EC-6DCA4CF5412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642763" y="8866930"/>
            <a:ext cx="3327400" cy="4699103"/>
          </a:xfrm>
          <a:prstGeom prst="rect">
            <a:avLst/>
          </a:prstGeom>
        </p:spPr>
      </p:pic>
      <p:pic>
        <p:nvPicPr>
          <p:cNvPr id="124" name="圖片 123">
            <a:extLst>
              <a:ext uri="{FF2B5EF4-FFF2-40B4-BE49-F238E27FC236}">
                <a16:creationId xmlns:a16="http://schemas.microsoft.com/office/drawing/2014/main" id="{C7290038-1B8A-BD6D-BF98-5E3F5177E2E1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645736" y="10975651"/>
            <a:ext cx="287516" cy="68818"/>
          </a:xfrm>
          <a:prstGeom prst="rect">
            <a:avLst/>
          </a:prstGeom>
        </p:spPr>
      </p:pic>
      <p:sp>
        <p:nvSpPr>
          <p:cNvPr id="126" name="矩形 125">
            <a:extLst>
              <a:ext uri="{FF2B5EF4-FFF2-40B4-BE49-F238E27FC236}">
                <a16:creationId xmlns:a16="http://schemas.microsoft.com/office/drawing/2014/main" id="{488698D8-D252-AE91-930F-68C757D3DA42}"/>
              </a:ext>
            </a:extLst>
          </p:cNvPr>
          <p:cNvSpPr/>
          <p:nvPr/>
        </p:nvSpPr>
        <p:spPr>
          <a:xfrm>
            <a:off x="10019927" y="10295906"/>
            <a:ext cx="198279" cy="665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3AB8C7A-87E1-BFDD-0D3E-60D9B76A7E2D}"/>
              </a:ext>
            </a:extLst>
          </p:cNvPr>
          <p:cNvSpPr/>
          <p:nvPr/>
        </p:nvSpPr>
        <p:spPr>
          <a:xfrm>
            <a:off x="10019926" y="10573001"/>
            <a:ext cx="198279" cy="3821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53859CC-1F5A-9F29-D6CB-5314BCBE360E}"/>
              </a:ext>
            </a:extLst>
          </p:cNvPr>
          <p:cNvSpPr/>
          <p:nvPr/>
        </p:nvSpPr>
        <p:spPr>
          <a:xfrm>
            <a:off x="10188624" y="10212269"/>
            <a:ext cx="304644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TTL</a:t>
            </a:r>
            <a:endParaRPr lang="zh-TW" altLang="en-US" sz="5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BDE1E3D-B18D-179E-6D37-68937E7FB80A}"/>
              </a:ext>
            </a:extLst>
          </p:cNvPr>
          <p:cNvSpPr/>
          <p:nvPr/>
        </p:nvSpPr>
        <p:spPr>
          <a:xfrm>
            <a:off x="10194499" y="10086705"/>
            <a:ext cx="426173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" dirty="0"/>
              <a:t>count/TTL %</a:t>
            </a:r>
            <a:endParaRPr lang="zh-TW" altLang="en-US" sz="300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1F1B8EBD-BDCC-F9AE-9D6F-2C155E6DC883}"/>
              </a:ext>
            </a:extLst>
          </p:cNvPr>
          <p:cNvSpPr txBox="1"/>
          <p:nvPr/>
        </p:nvSpPr>
        <p:spPr>
          <a:xfrm>
            <a:off x="9513884" y="9770648"/>
            <a:ext cx="101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一位小數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7D41B2A7-E85C-C536-3D06-D2157D34B0EA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18838" y="7115234"/>
            <a:ext cx="1595074" cy="1258988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92A00E83-2CEA-4052-BA13-87E4EC9238B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20017" y="8382017"/>
            <a:ext cx="1595074" cy="1258988"/>
          </a:xfrm>
          <a:prstGeom prst="rect">
            <a:avLst/>
          </a:prstGeom>
        </p:spPr>
      </p:pic>
      <p:sp>
        <p:nvSpPr>
          <p:cNvPr id="139" name="橢圓 138">
            <a:extLst>
              <a:ext uri="{FF2B5EF4-FFF2-40B4-BE49-F238E27FC236}">
                <a16:creationId xmlns:a16="http://schemas.microsoft.com/office/drawing/2014/main" id="{DC10D564-DD0C-7F36-7ABC-143782FAB728}"/>
              </a:ext>
            </a:extLst>
          </p:cNvPr>
          <p:cNvSpPr/>
          <p:nvPr/>
        </p:nvSpPr>
        <p:spPr>
          <a:xfrm>
            <a:off x="42114" y="7401664"/>
            <a:ext cx="763982" cy="7902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已出貨</a:t>
            </a:r>
            <a:r>
              <a:rPr lang="en-US" altLang="zh-TW" sz="1050" dirty="0"/>
              <a:t>/</a:t>
            </a:r>
            <a:r>
              <a:rPr lang="zh-TW" altLang="en-US" sz="1050" dirty="0"/>
              <a:t>總數</a:t>
            </a: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456A939F-763A-F5C3-4D2E-74BDF416A636}"/>
              </a:ext>
            </a:extLst>
          </p:cNvPr>
          <p:cNvSpPr/>
          <p:nvPr/>
        </p:nvSpPr>
        <p:spPr>
          <a:xfrm>
            <a:off x="18097" y="8548436"/>
            <a:ext cx="763982" cy="79028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已出貨</a:t>
            </a:r>
            <a:r>
              <a:rPr lang="en-US" altLang="zh-TW" sz="1400" dirty="0"/>
              <a:t>/</a:t>
            </a:r>
            <a:r>
              <a:rPr lang="zh-TW" altLang="en-US" sz="1400" dirty="0"/>
              <a:t>總數</a:t>
            </a:r>
          </a:p>
        </p:txBody>
      </p:sp>
      <p:pic>
        <p:nvPicPr>
          <p:cNvPr id="154" name="圖片 153">
            <a:extLst>
              <a:ext uri="{FF2B5EF4-FFF2-40B4-BE49-F238E27FC236}">
                <a16:creationId xmlns:a16="http://schemas.microsoft.com/office/drawing/2014/main" id="{E7F1D840-9D15-1556-1217-B3E77598911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423313" y="7111907"/>
            <a:ext cx="444021" cy="1242465"/>
          </a:xfrm>
          <a:prstGeom prst="rect">
            <a:avLst/>
          </a:prstGeom>
        </p:spPr>
      </p:pic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8B3CB3E2-2DC2-B00B-2934-AD880F782B64}"/>
              </a:ext>
            </a:extLst>
          </p:cNvPr>
          <p:cNvSpPr txBox="1"/>
          <p:nvPr/>
        </p:nvSpPr>
        <p:spPr>
          <a:xfrm>
            <a:off x="-2961499" y="85591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57" name="圖片 156">
            <a:extLst>
              <a:ext uri="{FF2B5EF4-FFF2-40B4-BE49-F238E27FC236}">
                <a16:creationId xmlns:a16="http://schemas.microsoft.com/office/drawing/2014/main" id="{5FE32E20-85E9-71CA-A2F3-A8A68F412E3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8213" y="9906508"/>
            <a:ext cx="1794385" cy="395612"/>
          </a:xfrm>
          <a:prstGeom prst="rect">
            <a:avLst/>
          </a:prstGeom>
        </p:spPr>
      </p:pic>
      <p:pic>
        <p:nvPicPr>
          <p:cNvPr id="159" name="圖片 158">
            <a:extLst>
              <a:ext uri="{FF2B5EF4-FFF2-40B4-BE49-F238E27FC236}">
                <a16:creationId xmlns:a16="http://schemas.microsoft.com/office/drawing/2014/main" id="{E4BC6442-C785-0C77-A23E-F0E14635931B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85553" y="10312417"/>
            <a:ext cx="1794385" cy="395612"/>
          </a:xfrm>
          <a:prstGeom prst="rect">
            <a:avLst/>
          </a:prstGeom>
        </p:spPr>
      </p:pic>
      <p:pic>
        <p:nvPicPr>
          <p:cNvPr id="160" name="圖片 159">
            <a:extLst>
              <a:ext uri="{FF2B5EF4-FFF2-40B4-BE49-F238E27FC236}">
                <a16:creationId xmlns:a16="http://schemas.microsoft.com/office/drawing/2014/main" id="{322BC50D-A0BC-F3BB-ABE2-38C09F80D415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7177" y="10711356"/>
            <a:ext cx="1794385" cy="395612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146B0B3-F65E-3DED-DE9A-24A937CD0CC1}"/>
              </a:ext>
            </a:extLst>
          </p:cNvPr>
          <p:cNvSpPr/>
          <p:nvPr/>
        </p:nvSpPr>
        <p:spPr>
          <a:xfrm>
            <a:off x="1736032" y="9643722"/>
            <a:ext cx="322108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入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28DF9186-E468-C569-425D-EC054FD9D52D}"/>
              </a:ext>
            </a:extLst>
          </p:cNvPr>
          <p:cNvSpPr/>
          <p:nvPr/>
        </p:nvSpPr>
        <p:spPr>
          <a:xfrm>
            <a:off x="2061306" y="9643721"/>
            <a:ext cx="328633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出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BAA6BC-DE5D-3B48-8DB2-33D1279A0A25}"/>
              </a:ext>
            </a:extLst>
          </p:cNvPr>
          <p:cNvSpPr/>
          <p:nvPr/>
        </p:nvSpPr>
        <p:spPr>
          <a:xfrm>
            <a:off x="1743669" y="11346571"/>
            <a:ext cx="472370" cy="665066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r>
              <a:rPr lang="zh-TW" altLang="en-US" dirty="0"/>
              <a:t>櫃</a:t>
            </a: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3190559F-0585-48DB-A1E0-BE20C3C21FC5}"/>
              </a:ext>
            </a:extLst>
          </p:cNvPr>
          <p:cNvSpPr txBox="1"/>
          <p:nvPr/>
        </p:nvSpPr>
        <p:spPr>
          <a:xfrm>
            <a:off x="-2951943" y="883160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9E491785-D671-704E-43E6-4DEA13C60243}"/>
              </a:ext>
            </a:extLst>
          </p:cNvPr>
          <p:cNvSpPr txBox="1"/>
          <p:nvPr/>
        </p:nvSpPr>
        <p:spPr>
          <a:xfrm>
            <a:off x="-2942387" y="91040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A2281EB-054A-79CA-C20B-995EC4A36517}"/>
              </a:ext>
            </a:extLst>
          </p:cNvPr>
          <p:cNvSpPr txBox="1"/>
          <p:nvPr/>
        </p:nvSpPr>
        <p:spPr>
          <a:xfrm>
            <a:off x="-2851661" y="113033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E893F73-FD00-797E-9488-B78759E1D752}"/>
              </a:ext>
            </a:extLst>
          </p:cNvPr>
          <p:cNvSpPr txBox="1"/>
          <p:nvPr/>
        </p:nvSpPr>
        <p:spPr>
          <a:xfrm>
            <a:off x="-2842105" y="1157578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F7322422-70E7-36B4-C209-ACD371BB3E58}"/>
              </a:ext>
            </a:extLst>
          </p:cNvPr>
          <p:cNvSpPr txBox="1"/>
          <p:nvPr/>
        </p:nvSpPr>
        <p:spPr>
          <a:xfrm>
            <a:off x="-2832549" y="118482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03" name="圖片 102">
            <a:extLst>
              <a:ext uri="{FF2B5EF4-FFF2-40B4-BE49-F238E27FC236}">
                <a16:creationId xmlns:a16="http://schemas.microsoft.com/office/drawing/2014/main" id="{D4118899-E49B-BAC2-4D8E-153859C8FB7A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-16129792" y="-14591022"/>
            <a:ext cx="9144000" cy="3222041"/>
          </a:xfrm>
          <a:prstGeom prst="rect">
            <a:avLst/>
          </a:prstGeom>
        </p:spPr>
      </p:pic>
      <p:pic>
        <p:nvPicPr>
          <p:cNvPr id="23" name="圖片 22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A5A8BA4E-DD3A-3932-E878-9088BD216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49824" y="462078"/>
            <a:ext cx="12192000" cy="686068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FAAA3A62-792F-610E-C684-77CF3DA9786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313" y="4287306"/>
            <a:ext cx="2010056" cy="158137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8F6A392-3B42-41C5-9549-A247701FEE16}"/>
              </a:ext>
            </a:extLst>
          </p:cNvPr>
          <p:cNvSpPr/>
          <p:nvPr/>
        </p:nvSpPr>
        <p:spPr>
          <a:xfrm>
            <a:off x="10328888" y="10596878"/>
            <a:ext cx="198279" cy="380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B0B2177-8741-A5D0-6EBD-E2518391C916}"/>
              </a:ext>
            </a:extLst>
          </p:cNvPr>
          <p:cNvSpPr/>
          <p:nvPr/>
        </p:nvSpPr>
        <p:spPr>
          <a:xfrm>
            <a:off x="10328887" y="10752473"/>
            <a:ext cx="198279" cy="2183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270691F-91A9-6EC7-E8C2-727D3FFC420F}"/>
              </a:ext>
            </a:extLst>
          </p:cNvPr>
          <p:cNvSpPr/>
          <p:nvPr/>
        </p:nvSpPr>
        <p:spPr>
          <a:xfrm>
            <a:off x="10674341" y="10171307"/>
            <a:ext cx="198279" cy="798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E71765E-D7B7-6F04-69CA-A9A16BDF82D1}"/>
              </a:ext>
            </a:extLst>
          </p:cNvPr>
          <p:cNvSpPr/>
          <p:nvPr/>
        </p:nvSpPr>
        <p:spPr>
          <a:xfrm>
            <a:off x="10674340" y="10505147"/>
            <a:ext cx="198279" cy="458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B143FD6-F6A6-05CF-E3C4-2FD0E64F9380}"/>
              </a:ext>
            </a:extLst>
          </p:cNvPr>
          <p:cNvSpPr txBox="1"/>
          <p:nvPr/>
        </p:nvSpPr>
        <p:spPr>
          <a:xfrm>
            <a:off x="-421733" y="8837351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CELL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EC7476-57AD-01DA-3AD7-794F49975E37}"/>
              </a:ext>
            </a:extLst>
          </p:cNvPr>
          <p:cNvSpPr txBox="1"/>
          <p:nvPr/>
        </p:nvSpPr>
        <p:spPr>
          <a:xfrm>
            <a:off x="-225557" y="7608748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FG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645832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0A848A-DBE3-CA69-9D24-FD3F7A33EDD7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0BC0E28-404B-7371-8834-3AB0F29B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6E61E1-9EF3-07E5-1244-2A19048FA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353" b="54275"/>
          <a:stretch/>
        </p:blipFill>
        <p:spPr>
          <a:xfrm>
            <a:off x="0" y="1275607"/>
            <a:ext cx="9144000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953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63" y="639322"/>
            <a:ext cx="3838836" cy="2745463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00" y="677825"/>
            <a:ext cx="2205089" cy="13344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38" y="2629144"/>
            <a:ext cx="2252787" cy="18275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155" y="3399803"/>
            <a:ext cx="3446416" cy="1172197"/>
          </a:xfrm>
          <a:prstGeom prst="rect">
            <a:avLst/>
          </a:prstGeom>
        </p:spPr>
      </p:pic>
      <p:sp>
        <p:nvSpPr>
          <p:cNvPr id="54" name="Title 1"/>
          <p:cNvSpPr>
            <a:spLocks noGrp="1"/>
          </p:cNvSpPr>
          <p:nvPr>
            <p:ph type="ctrTitle"/>
          </p:nvPr>
        </p:nvSpPr>
        <p:spPr>
          <a:xfrm>
            <a:off x="2085338" y="78235"/>
            <a:ext cx="5490027" cy="677077"/>
          </a:xfrm>
        </p:spPr>
        <p:txBody>
          <a:bodyPr>
            <a:noAutofit/>
          </a:bodyPr>
          <a:lstStyle/>
          <a:p>
            <a:r>
              <a:rPr lang="en-US" altLang="zh-TW" kern="0" dirty="0">
                <a:cs typeface="微軟正黑體" charset="0"/>
              </a:rPr>
              <a:t>HL</a:t>
            </a:r>
            <a:r>
              <a:rPr lang="zh-TW" altLang="en-US" kern="0" dirty="0">
                <a:cs typeface="微軟正黑體" charset="0"/>
              </a:rPr>
              <a:t>庫房智控中心</a:t>
            </a: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184" y="639322"/>
            <a:ext cx="2430003" cy="1158742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2184" y="3395031"/>
            <a:ext cx="2417428" cy="130320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4240" y="2134975"/>
            <a:ext cx="2623323" cy="923145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96238" y="4456739"/>
          <a:ext cx="1689100" cy="419100"/>
        </p:xfrm>
        <a:graphic>
          <a:graphicData uri="http://schemas.openxmlformats.org/drawingml/2006/table">
            <a:tbl>
              <a:tblPr/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EWT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單轉入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轉出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50850" y="2172274"/>
          <a:ext cx="1739900" cy="356490"/>
        </p:xfrm>
        <a:graphic>
          <a:graphicData uri="http://schemas.openxmlformats.org/drawingml/2006/table">
            <a:tbl>
              <a:tblPr/>
              <a:tblGrid>
                <a:gridCol w="111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0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HL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出勤人數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提供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505200" y="4572000"/>
          <a:ext cx="1809750" cy="419100"/>
        </p:xfrm>
        <a:graphic>
          <a:graphicData uri="http://schemas.openxmlformats.org/drawingml/2006/table">
            <a:tbl>
              <a:tblPr/>
              <a:tblGrid>
                <a:gridCol w="116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成品出貨狀況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756400" y="1798064"/>
          <a:ext cx="2108200" cy="354330"/>
        </p:xfrm>
        <a:graphic>
          <a:graphicData uri="http://schemas.openxmlformats.org/drawingml/2006/table">
            <a:tbl>
              <a:tblPr/>
              <a:tblGrid>
                <a:gridCol w="1355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6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6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機具點檢完成率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029450" y="3000562"/>
          <a:ext cx="1758950" cy="354330"/>
        </p:xfrm>
        <a:graphic>
          <a:graphicData uri="http://schemas.openxmlformats.org/drawingml/2006/table">
            <a:tbl>
              <a:tblPr/>
              <a:tblGrid>
                <a:gridCol w="113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0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天即將到期提醒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578600" y="4661530"/>
          <a:ext cx="1752600" cy="379214"/>
        </p:xfrm>
        <a:graphic>
          <a:graphicData uri="http://schemas.openxmlformats.org/drawingml/2006/table">
            <a:tbl>
              <a:tblPr/>
              <a:tblGrid>
                <a:gridCol w="1126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8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RT Receiving Alert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9BBC15D1-647F-4B12-B142-0D1675D479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81615" y="3507666"/>
            <a:ext cx="2866738" cy="14280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E6CE06C-A6E9-4C98-8C9F-7260A07BF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1322" y="5062462"/>
            <a:ext cx="3074848" cy="151377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76F4E10-28A3-451C-9C97-9131051886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2317" y="638442"/>
            <a:ext cx="2572208" cy="115874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4C3860D-2A19-41A3-B7E6-78218A610F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1322" y="6647596"/>
            <a:ext cx="3143689" cy="168616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C961F91-FE7B-4A0E-AF18-D50091EAD8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415854" y="3304918"/>
            <a:ext cx="3210373" cy="183858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71ADDFC-CE5C-4AD9-8822-3AAA8D41398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181" t="5391" r="5374"/>
          <a:stretch/>
        </p:blipFill>
        <p:spPr>
          <a:xfrm>
            <a:off x="-3088568" y="874707"/>
            <a:ext cx="2956492" cy="152225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A8C77CF-3A18-4C51-9327-9AEC0A7F47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94655" y="416773"/>
            <a:ext cx="3439005" cy="1514686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0E75C565-7FC4-4890-A855-BDCA0246FA06}"/>
              </a:ext>
            </a:extLst>
          </p:cNvPr>
          <p:cNvSpPr txBox="1"/>
          <p:nvPr/>
        </p:nvSpPr>
        <p:spPr>
          <a:xfrm>
            <a:off x="9316872" y="1938006"/>
            <a:ext cx="2072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solidFill>
                  <a:srgbClr val="FF0000"/>
                </a:solidFill>
                <a:highlight>
                  <a:srgbClr val="FFFF00"/>
                </a:highlight>
              </a:rPr>
              <a:t>少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D982FD0-CC59-4BA5-8654-5CBDA58981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1919" y="5321694"/>
            <a:ext cx="3143689" cy="2848373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2455E20D-DB82-4C01-AA6F-9FEEDD4F744D}"/>
              </a:ext>
            </a:extLst>
          </p:cNvPr>
          <p:cNvSpPr/>
          <p:nvPr/>
        </p:nvSpPr>
        <p:spPr>
          <a:xfrm>
            <a:off x="7347783" y="5936623"/>
            <a:ext cx="1758950" cy="158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800" dirty="0"/>
              <a:t>?</a:t>
            </a:r>
            <a:endParaRPr lang="zh-TW" altLang="en-US" sz="8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658762D-78F8-4129-8EC3-33D30427A733}"/>
              </a:ext>
            </a:extLst>
          </p:cNvPr>
          <p:cNvSpPr/>
          <p:nvPr/>
        </p:nvSpPr>
        <p:spPr>
          <a:xfrm>
            <a:off x="-3771900" y="416773"/>
            <a:ext cx="6292263" cy="23645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D9A63FE-1F1D-47D4-ADA6-808107995A06}"/>
              </a:ext>
            </a:extLst>
          </p:cNvPr>
          <p:cNvSpPr/>
          <p:nvPr/>
        </p:nvSpPr>
        <p:spPr>
          <a:xfrm>
            <a:off x="-6648450" y="3023698"/>
            <a:ext cx="9131623" cy="23645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9DEA899-8070-4DF3-9410-4FA4F34733E2}"/>
              </a:ext>
            </a:extLst>
          </p:cNvPr>
          <p:cNvSpPr/>
          <p:nvPr/>
        </p:nvSpPr>
        <p:spPr>
          <a:xfrm>
            <a:off x="2562740" y="3395031"/>
            <a:ext cx="3595998" cy="5425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3F93963-E1E1-46C5-B864-7CA85BC6F93A}"/>
              </a:ext>
            </a:extLst>
          </p:cNvPr>
          <p:cNvSpPr/>
          <p:nvPr/>
        </p:nvSpPr>
        <p:spPr>
          <a:xfrm>
            <a:off x="6452611" y="3368406"/>
            <a:ext cx="3595998" cy="5425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AD5F4A3-E4CE-4D35-91D2-AD7486150B40}"/>
              </a:ext>
            </a:extLst>
          </p:cNvPr>
          <p:cNvSpPr/>
          <p:nvPr/>
        </p:nvSpPr>
        <p:spPr>
          <a:xfrm>
            <a:off x="6452610" y="2092655"/>
            <a:ext cx="4139189" cy="11024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925DB1E-0368-453F-91AD-EE7448A19307}"/>
              </a:ext>
            </a:extLst>
          </p:cNvPr>
          <p:cNvSpPr/>
          <p:nvPr/>
        </p:nvSpPr>
        <p:spPr>
          <a:xfrm>
            <a:off x="6452609" y="243514"/>
            <a:ext cx="8958841" cy="16758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95591DC-BA4B-4FBC-BC97-6E49DEDE1118}"/>
              </a:ext>
            </a:extLst>
          </p:cNvPr>
          <p:cNvSpPr txBox="1"/>
          <p:nvPr/>
        </p:nvSpPr>
        <p:spPr>
          <a:xfrm>
            <a:off x="8661833" y="4504178"/>
            <a:ext cx="2072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solidFill>
                  <a:srgbClr val="FF0000"/>
                </a:solidFill>
                <a:highlight>
                  <a:srgbClr val="FFFF00"/>
                </a:highlight>
              </a:rPr>
              <a:t>少</a:t>
            </a:r>
          </a:p>
        </p:txBody>
      </p:sp>
    </p:spTree>
    <p:extLst>
      <p:ext uri="{BB962C8B-B14F-4D97-AF65-F5344CB8AC3E}">
        <p14:creationId xmlns:p14="http://schemas.microsoft.com/office/powerpoint/2010/main" val="332409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FAB4C05B-EBB7-EFED-767A-79608951439B}"/>
              </a:ext>
            </a:extLst>
          </p:cNvPr>
          <p:cNvSpPr/>
          <p:nvPr/>
        </p:nvSpPr>
        <p:spPr>
          <a:xfrm>
            <a:off x="-20490940" y="204225"/>
            <a:ext cx="15994625" cy="72301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E566AC54-2584-05C2-BDF6-CC2A9A6A3A9D}"/>
              </a:ext>
            </a:extLst>
          </p:cNvPr>
          <p:cNvSpPr/>
          <p:nvPr/>
        </p:nvSpPr>
        <p:spPr>
          <a:xfrm>
            <a:off x="11886433" y="9972790"/>
            <a:ext cx="28879800" cy="1584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FBFBEEF-3A50-22B2-9001-423F47F4539F}"/>
              </a:ext>
            </a:extLst>
          </p:cNvPr>
          <p:cNvSpPr/>
          <p:nvPr/>
        </p:nvSpPr>
        <p:spPr>
          <a:xfrm>
            <a:off x="-3871451" y="-1437967"/>
            <a:ext cx="15994625" cy="8738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3871451" y="-1097303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3057947" y="-592822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071B5B-27FE-2CB9-979A-235429A936D3}"/>
              </a:ext>
            </a:extLst>
          </p:cNvPr>
          <p:cNvSpPr/>
          <p:nvPr/>
        </p:nvSpPr>
        <p:spPr>
          <a:xfrm>
            <a:off x="7148305" y="-555465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最終</a:t>
            </a:r>
            <a:r>
              <a:rPr lang="en-US" altLang="zh-TW" sz="2400" b="1" dirty="0"/>
              <a:t>UI</a:t>
            </a:r>
            <a:r>
              <a:rPr lang="zh-TW" altLang="en-US" sz="2400" b="1" dirty="0"/>
              <a:t>呈現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08C3B7-FD62-5B34-D7AA-FB5F57F78696}"/>
              </a:ext>
            </a:extLst>
          </p:cNvPr>
          <p:cNvSpPr/>
          <p:nvPr/>
        </p:nvSpPr>
        <p:spPr>
          <a:xfrm>
            <a:off x="-3871451" y="-446539"/>
            <a:ext cx="4876886" cy="530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/hl/</a:t>
            </a:r>
            <a:r>
              <a:rPr lang="en-US" altLang="zh-TW" sz="2400" b="1" dirty="0" err="1"/>
              <a:t>datamesh</a:t>
            </a:r>
            <a:r>
              <a:rPr lang="en-US" altLang="zh-TW" sz="2400" b="1" dirty="0"/>
              <a:t>/simulation/FMR</a:t>
            </a:r>
            <a:endParaRPr lang="zh-TW" altLang="en-US" sz="24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40CF169-221A-77BC-4217-11769F5D8402}"/>
              </a:ext>
            </a:extLst>
          </p:cNvPr>
          <p:cNvSpPr/>
          <p:nvPr/>
        </p:nvSpPr>
        <p:spPr>
          <a:xfrm>
            <a:off x="3057947" y="0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FD8ADF9E-493F-907B-5974-432D9321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87" y="130337"/>
            <a:ext cx="3028106" cy="6464007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4E980935-11BD-DA68-BC52-A9FB330F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1452" y="130336"/>
            <a:ext cx="2546479" cy="643199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0E67491-60B3-12B0-45E5-EE133361A1D2}"/>
              </a:ext>
            </a:extLst>
          </p:cNvPr>
          <p:cNvSpPr/>
          <p:nvPr/>
        </p:nvSpPr>
        <p:spPr>
          <a:xfrm>
            <a:off x="-3486150" y="3829050"/>
            <a:ext cx="1971675" cy="8072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EB8D585-3EE0-B769-BF40-3435915C24AE}"/>
              </a:ext>
            </a:extLst>
          </p:cNvPr>
          <p:cNvSpPr/>
          <p:nvPr/>
        </p:nvSpPr>
        <p:spPr>
          <a:xfrm>
            <a:off x="-524129" y="4232672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FDE7B29-E6BB-E0D5-6F8F-5B5D8678218C}"/>
              </a:ext>
            </a:extLst>
          </p:cNvPr>
          <p:cNvSpPr/>
          <p:nvPr/>
        </p:nvSpPr>
        <p:spPr>
          <a:xfrm>
            <a:off x="1149638" y="4424959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若</a:t>
            </a:r>
            <a:r>
              <a:rPr lang="en-US" altLang="zh-TW" sz="1050" b="1" dirty="0"/>
              <a:t>AGV</a:t>
            </a:r>
            <a:r>
              <a:rPr lang="zh-TW" altLang="en-US" sz="1050" b="1" dirty="0"/>
              <a:t>暫停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014F69E-9926-FA45-CF8F-1DEC840E7B2A}"/>
              </a:ext>
            </a:extLst>
          </p:cNvPr>
          <p:cNvSpPr/>
          <p:nvPr/>
        </p:nvSpPr>
        <p:spPr>
          <a:xfrm>
            <a:off x="-2129547" y="4504135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移動中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D049FB4-ED40-AA0A-EC0A-D2BE750AAB9F}"/>
              </a:ext>
            </a:extLst>
          </p:cNvPr>
          <p:cNvSpPr/>
          <p:nvPr/>
        </p:nvSpPr>
        <p:spPr>
          <a:xfrm>
            <a:off x="-524129" y="241324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998E24C-B46A-62CA-BC3B-23D2CFDD34CF}"/>
              </a:ext>
            </a:extLst>
          </p:cNvPr>
          <p:cNvSpPr/>
          <p:nvPr/>
        </p:nvSpPr>
        <p:spPr>
          <a:xfrm>
            <a:off x="-524129" y="1084276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AF6AE9C-FCDC-5B4A-2AB2-27E742D4B439}"/>
              </a:ext>
            </a:extLst>
          </p:cNvPr>
          <p:cNvSpPr/>
          <p:nvPr/>
        </p:nvSpPr>
        <p:spPr>
          <a:xfrm>
            <a:off x="-524129" y="1448457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D1F2EF3-1586-E386-2D95-9789C6E78490}"/>
              </a:ext>
            </a:extLst>
          </p:cNvPr>
          <p:cNvSpPr/>
          <p:nvPr/>
        </p:nvSpPr>
        <p:spPr>
          <a:xfrm>
            <a:off x="-524129" y="601883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74A0201-AA88-49D3-FD00-7A157E9E739C}"/>
              </a:ext>
            </a:extLst>
          </p:cNvPr>
          <p:cNvSpPr txBox="1"/>
          <p:nvPr/>
        </p:nvSpPr>
        <p:spPr>
          <a:xfrm>
            <a:off x="1490355" y="1341527"/>
            <a:ext cx="1698554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zh-TW" altLang="en-US" sz="1050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C115BFFE-A021-112A-0527-3E0A5D08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05" y="5403522"/>
            <a:ext cx="1898163" cy="33843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20DBCD08-773D-5E9B-3FEB-9C999668A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354" y="3755953"/>
            <a:ext cx="1878300" cy="338433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7D3C5F9B-4767-74BB-DDA4-45BE3EF0C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114" y="4146533"/>
            <a:ext cx="2208724" cy="338433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67B70DF-2B6D-1CD1-036D-2EFF12050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7767" y="103549"/>
            <a:ext cx="2259416" cy="327226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F7CB973D-8A04-7FFB-5DBD-5E04F466817C}"/>
              </a:ext>
            </a:extLst>
          </p:cNvPr>
          <p:cNvSpPr/>
          <p:nvPr/>
        </p:nvSpPr>
        <p:spPr>
          <a:xfrm>
            <a:off x="5282412" y="5398379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當前角度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7CB596C-11CC-10C3-3843-EDC905ED9E2F}"/>
              </a:ext>
            </a:extLst>
          </p:cNvPr>
          <p:cNvSpPr/>
          <p:nvPr/>
        </p:nvSpPr>
        <p:spPr>
          <a:xfrm>
            <a:off x="5203418" y="3670776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、</a:t>
            </a:r>
            <a:r>
              <a:rPr lang="en-US" altLang="zh-TW" sz="1050" b="1" dirty="0"/>
              <a:t>Y</a:t>
            </a:r>
            <a:r>
              <a:rPr lang="zh-TW" altLang="en-US" sz="1050" b="1" dirty="0"/>
              <a:t>座標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D3622F4-B9D6-5394-D577-8C1CAEC9DD83}"/>
              </a:ext>
            </a:extLst>
          </p:cNvPr>
          <p:cNvSpPr/>
          <p:nvPr/>
        </p:nvSpPr>
        <p:spPr>
          <a:xfrm>
            <a:off x="5353507" y="4127280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、</a:t>
            </a:r>
            <a:r>
              <a:rPr lang="en-US" altLang="zh-TW" sz="1050" b="1" dirty="0"/>
              <a:t>X</a:t>
            </a:r>
            <a:r>
              <a:rPr lang="zh-TW" altLang="en-US" sz="1050" b="1" dirty="0"/>
              <a:t>座標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CA3C4A0-6E17-F089-8B55-A8FA07F96B00}"/>
              </a:ext>
            </a:extLst>
          </p:cNvPr>
          <p:cNvSpPr/>
          <p:nvPr/>
        </p:nvSpPr>
        <p:spPr>
          <a:xfrm>
            <a:off x="5416099" y="87073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</a:t>
            </a:r>
            <a:r>
              <a:rPr lang="en-US" altLang="zh-TW" sz="1050" b="1" dirty="0"/>
              <a:t>Id</a:t>
            </a:r>
            <a:endParaRPr lang="zh-TW" altLang="en-US" sz="1050" b="1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AD59B23-2B0F-2EED-EAC8-14AD8EC4970F}"/>
              </a:ext>
            </a:extLst>
          </p:cNvPr>
          <p:cNvSpPr/>
          <p:nvPr/>
        </p:nvSpPr>
        <p:spPr>
          <a:xfrm>
            <a:off x="-524129" y="76998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7F42204A-BE8D-11B6-85E7-831B18124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7946" y="538659"/>
            <a:ext cx="2429300" cy="376150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0FD458BC-A2EA-EF18-491A-E1FA1F803BD1}"/>
              </a:ext>
            </a:extLst>
          </p:cNvPr>
          <p:cNvSpPr/>
          <p:nvPr/>
        </p:nvSpPr>
        <p:spPr>
          <a:xfrm>
            <a:off x="5367182" y="54357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當前電量</a:t>
            </a:r>
          </a:p>
        </p:txBody>
      </p:sp>
      <p:pic>
        <p:nvPicPr>
          <p:cNvPr id="70" name="圖片 69">
            <a:extLst>
              <a:ext uri="{FF2B5EF4-FFF2-40B4-BE49-F238E27FC236}">
                <a16:creationId xmlns:a16="http://schemas.microsoft.com/office/drawing/2014/main" id="{E60F7F16-D8BB-CD82-AB2F-0B8535FFC9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071" y="-24882"/>
            <a:ext cx="2498672" cy="2654030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A492379B-F7CF-F6EB-9438-4F49F3135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7946" y="994819"/>
            <a:ext cx="2507582" cy="267904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058155C5-D15C-92B8-B4E6-4AAF1D8C83B6}"/>
              </a:ext>
            </a:extLst>
          </p:cNvPr>
          <p:cNvSpPr/>
          <p:nvPr/>
        </p:nvSpPr>
        <p:spPr>
          <a:xfrm>
            <a:off x="5353507" y="981966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狀態</a:t>
            </a:r>
            <a:endParaRPr lang="en-US" altLang="zh-TW" sz="1050" b="1" dirty="0"/>
          </a:p>
          <a:p>
            <a:pPr algn="ctr"/>
            <a:r>
              <a:rPr lang="zh-TW" altLang="en-US" sz="1050" b="1" dirty="0"/>
              <a:t>對照表待確認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0A46EE6-1DC1-C089-7442-A4111FA9A897}"/>
              </a:ext>
            </a:extLst>
          </p:cNvPr>
          <p:cNvSpPr/>
          <p:nvPr/>
        </p:nvSpPr>
        <p:spPr>
          <a:xfrm>
            <a:off x="7262255" y="1939319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B14B5297-CFCC-21E0-483A-8B6B10877CF5}"/>
              </a:ext>
            </a:extLst>
          </p:cNvPr>
          <p:cNvCxnSpPr>
            <a:stCxn id="68" idx="3"/>
            <a:endCxn id="74" idx="1"/>
          </p:cNvCxnSpPr>
          <p:nvPr/>
        </p:nvCxnSpPr>
        <p:spPr>
          <a:xfrm>
            <a:off x="6597327" y="731653"/>
            <a:ext cx="664928" cy="131303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CADC089-D8E0-6D91-9955-CB0F2C5CCFF6}"/>
              </a:ext>
            </a:extLst>
          </p:cNvPr>
          <p:cNvSpPr/>
          <p:nvPr/>
        </p:nvSpPr>
        <p:spPr>
          <a:xfrm>
            <a:off x="7262255" y="46322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B2463B60-A580-9A0D-A718-2AC12FC870F0}"/>
              </a:ext>
            </a:extLst>
          </p:cNvPr>
          <p:cNvCxnSpPr>
            <a:cxnSpLocks/>
            <a:stCxn id="64" idx="3"/>
            <a:endCxn id="78" idx="1"/>
          </p:cNvCxnSpPr>
          <p:nvPr/>
        </p:nvCxnSpPr>
        <p:spPr>
          <a:xfrm>
            <a:off x="6646243" y="275149"/>
            <a:ext cx="616012" cy="29344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A818D8D2-D055-4E2D-F7CA-49312EFD07B2}"/>
              </a:ext>
            </a:extLst>
          </p:cNvPr>
          <p:cNvSpPr/>
          <p:nvPr/>
        </p:nvSpPr>
        <p:spPr>
          <a:xfrm>
            <a:off x="9238134" y="31762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改成 </a:t>
            </a:r>
            <a:r>
              <a:rPr lang="en-US" altLang="zh-TW" sz="1050" b="1" dirty="0"/>
              <a:t>AGV Id</a:t>
            </a:r>
            <a:endParaRPr lang="zh-TW" altLang="en-US" sz="1050" b="1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38D01D5-47BD-C15D-FAC2-560560A688F5}"/>
              </a:ext>
            </a:extLst>
          </p:cNvPr>
          <p:cNvSpPr/>
          <p:nvPr/>
        </p:nvSpPr>
        <p:spPr>
          <a:xfrm>
            <a:off x="8510744" y="691529"/>
            <a:ext cx="843574" cy="30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EE83823B-8644-C91E-D040-EE1A8F979AA4}"/>
              </a:ext>
            </a:extLst>
          </p:cNvPr>
          <p:cNvCxnSpPr>
            <a:cxnSpLocks/>
            <a:stCxn id="73" idx="3"/>
            <a:endCxn id="83" idx="2"/>
          </p:cNvCxnSpPr>
          <p:nvPr/>
        </p:nvCxnSpPr>
        <p:spPr>
          <a:xfrm flipV="1">
            <a:off x="6583651" y="994820"/>
            <a:ext cx="2348880" cy="17522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圖片 87">
            <a:extLst>
              <a:ext uri="{FF2B5EF4-FFF2-40B4-BE49-F238E27FC236}">
                <a16:creationId xmlns:a16="http://schemas.microsoft.com/office/drawing/2014/main" id="{2E98E0A1-7209-4944-09F6-3266746B4A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4612" y="2954273"/>
            <a:ext cx="4821821" cy="1330974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B5603E6-963E-59B7-1242-E5E0710660DE}"/>
              </a:ext>
            </a:extLst>
          </p:cNvPr>
          <p:cNvCxnSpPr/>
          <p:nvPr/>
        </p:nvCxnSpPr>
        <p:spPr>
          <a:xfrm flipV="1">
            <a:off x="6992742" y="3162518"/>
            <a:ext cx="0" cy="1227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372B94D5-27F2-3983-9332-FC9167670A61}"/>
              </a:ext>
            </a:extLst>
          </p:cNvPr>
          <p:cNvCxnSpPr>
            <a:cxnSpLocks/>
          </p:cNvCxnSpPr>
          <p:nvPr/>
        </p:nvCxnSpPr>
        <p:spPr>
          <a:xfrm>
            <a:off x="6992742" y="4385528"/>
            <a:ext cx="14467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332A9CE-ADB2-8397-3156-794D038825AF}"/>
              </a:ext>
            </a:extLst>
          </p:cNvPr>
          <p:cNvSpPr txBox="1"/>
          <p:nvPr/>
        </p:nvSpPr>
        <p:spPr>
          <a:xfrm>
            <a:off x="6791902" y="3654008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639F46-7801-B3C1-F968-6CC72B7CDDB9}"/>
              </a:ext>
            </a:extLst>
          </p:cNvPr>
          <p:cNvSpPr txBox="1"/>
          <p:nvPr/>
        </p:nvSpPr>
        <p:spPr>
          <a:xfrm>
            <a:off x="7515259" y="4380630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EB9B23C-1D45-8272-8404-1346BAAD1C61}"/>
              </a:ext>
            </a:extLst>
          </p:cNvPr>
          <p:cNvSpPr/>
          <p:nvPr/>
        </p:nvSpPr>
        <p:spPr>
          <a:xfrm>
            <a:off x="7895672" y="4443413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須以 柱子座標當成相對 </a:t>
            </a:r>
            <a:r>
              <a:rPr lang="en-US" altLang="zh-TW" sz="1050" b="1" dirty="0"/>
              <a:t>0</a:t>
            </a:r>
            <a:r>
              <a:rPr lang="zh-TW" altLang="en-US" sz="1050" b="1" dirty="0"/>
              <a:t> 點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2E774A5-3C22-F5C2-8CD3-0EC97EA3E3BB}"/>
              </a:ext>
            </a:extLst>
          </p:cNvPr>
          <p:cNvSpPr/>
          <p:nvPr/>
        </p:nvSpPr>
        <p:spPr>
          <a:xfrm>
            <a:off x="9209559" y="4443413"/>
            <a:ext cx="222996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充電座標 </a:t>
            </a:r>
            <a:r>
              <a:rPr lang="en-US" altLang="zh-TW" sz="1050" b="1" dirty="0"/>
              <a:t>X:281300</a:t>
            </a:r>
            <a:r>
              <a:rPr lang="zh-TW" altLang="en-US" sz="1050" b="1" dirty="0"/>
              <a:t>，</a:t>
            </a:r>
            <a:r>
              <a:rPr lang="en-US" altLang="zh-TW" sz="1050" b="1" dirty="0"/>
              <a:t>Y:100250</a:t>
            </a:r>
          </a:p>
          <a:p>
            <a:pPr algn="ctr"/>
            <a:r>
              <a:rPr lang="zh-TW" altLang="en-US" sz="1050" b="1" dirty="0"/>
              <a:t>柱子座標 </a:t>
            </a:r>
            <a:r>
              <a:rPr lang="en-US" altLang="zh-TW" sz="1050" b="1" dirty="0"/>
              <a:t>X:219300</a:t>
            </a:r>
            <a:r>
              <a:rPr lang="zh-TW" altLang="en-US" sz="1050" b="1" dirty="0"/>
              <a:t>，</a:t>
            </a:r>
            <a:r>
              <a:rPr lang="en-US" altLang="zh-TW" sz="1050" b="1" dirty="0"/>
              <a:t>Y:46660</a:t>
            </a:r>
            <a:endParaRPr lang="zh-TW" altLang="en-US" sz="1050" b="1" dirty="0"/>
          </a:p>
        </p:txBody>
      </p:sp>
      <p:cxnSp>
        <p:nvCxnSpPr>
          <p:cNvPr id="95" name="接點: 肘形 94">
            <a:extLst>
              <a:ext uri="{FF2B5EF4-FFF2-40B4-BE49-F238E27FC236}">
                <a16:creationId xmlns:a16="http://schemas.microsoft.com/office/drawing/2014/main" id="{724C6513-E3F9-1DFF-F758-7C7E23FF6CA4}"/>
              </a:ext>
            </a:extLst>
          </p:cNvPr>
          <p:cNvCxnSpPr>
            <a:cxnSpLocks/>
            <a:stCxn id="62" idx="3"/>
            <a:endCxn id="91" idx="1"/>
          </p:cNvCxnSpPr>
          <p:nvPr/>
        </p:nvCxnSpPr>
        <p:spPr>
          <a:xfrm flipV="1">
            <a:off x="6433562" y="3780966"/>
            <a:ext cx="358340" cy="7788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AFD18019-F486-183B-9E38-6B0F4709BDC5}"/>
              </a:ext>
            </a:extLst>
          </p:cNvPr>
          <p:cNvCxnSpPr>
            <a:cxnSpLocks/>
            <a:stCxn id="63" idx="3"/>
            <a:endCxn id="92" idx="1"/>
          </p:cNvCxnSpPr>
          <p:nvPr/>
        </p:nvCxnSpPr>
        <p:spPr>
          <a:xfrm>
            <a:off x="6583651" y="4315356"/>
            <a:ext cx="931608" cy="192232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內容版面配置區 7">
            <a:extLst>
              <a:ext uri="{FF2B5EF4-FFF2-40B4-BE49-F238E27FC236}">
                <a16:creationId xmlns:a16="http://schemas.microsoft.com/office/drawing/2014/main" id="{5E9D6297-7DB1-906E-80B3-25216A0D1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996231" y="5508254"/>
            <a:ext cx="1307489" cy="1371791"/>
          </a:xfr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79C0458-C920-F6E2-10B6-32788F278CBD}"/>
              </a:ext>
            </a:extLst>
          </p:cNvPr>
          <p:cNvSpPr txBox="1"/>
          <p:nvPr/>
        </p:nvSpPr>
        <p:spPr>
          <a:xfrm>
            <a:off x="7395852" y="5231255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0</a:t>
            </a:r>
          </a:p>
          <a:p>
            <a:endParaRPr lang="zh-TW" altLang="en-US" sz="1050" dirty="0"/>
          </a:p>
        </p:txBody>
      </p:sp>
      <p:pic>
        <p:nvPicPr>
          <p:cNvPr id="104" name="內容版面配置區 7">
            <a:extLst>
              <a:ext uri="{FF2B5EF4-FFF2-40B4-BE49-F238E27FC236}">
                <a16:creationId xmlns:a16="http://schemas.microsoft.com/office/drawing/2014/main" id="{072F55C2-DBF1-54EA-E850-FEE7C82DF2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8384734" y="5476104"/>
            <a:ext cx="1307489" cy="1371791"/>
          </a:xfrm>
          <a:prstGeom prst="rect">
            <a:avLst/>
          </a:prstGeom>
        </p:spPr>
      </p:pic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1C9723B1-4226-CFA0-E495-29A6EEE9D80A}"/>
              </a:ext>
            </a:extLst>
          </p:cNvPr>
          <p:cNvSpPr txBox="1"/>
          <p:nvPr/>
        </p:nvSpPr>
        <p:spPr>
          <a:xfrm>
            <a:off x="8928584" y="5265881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90</a:t>
            </a:r>
          </a:p>
          <a:p>
            <a:endParaRPr lang="zh-TW" altLang="en-US" sz="1050" dirty="0"/>
          </a:p>
        </p:txBody>
      </p:sp>
      <p:pic>
        <p:nvPicPr>
          <p:cNvPr id="106" name="內容版面配置區 7">
            <a:extLst>
              <a:ext uri="{FF2B5EF4-FFF2-40B4-BE49-F238E27FC236}">
                <a16:creationId xmlns:a16="http://schemas.microsoft.com/office/drawing/2014/main" id="{14864891-B040-A88B-5B0C-478BBFF48A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099885" y="5476104"/>
            <a:ext cx="1307489" cy="1371791"/>
          </a:xfrm>
          <a:prstGeom prst="rect">
            <a:avLst/>
          </a:prstGeom>
        </p:spPr>
      </p:pic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9637F7F-0E3F-88E8-D85A-B702B30F1699}"/>
              </a:ext>
            </a:extLst>
          </p:cNvPr>
          <p:cNvSpPr txBox="1"/>
          <p:nvPr/>
        </p:nvSpPr>
        <p:spPr>
          <a:xfrm>
            <a:off x="10643734" y="5265881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-90</a:t>
            </a:r>
          </a:p>
          <a:p>
            <a:endParaRPr lang="zh-TW" altLang="en-US" sz="1050" dirty="0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2650D255-A31F-F529-2193-4C263DCFB6F9}"/>
              </a:ext>
            </a:extLst>
          </p:cNvPr>
          <p:cNvCxnSpPr/>
          <p:nvPr/>
        </p:nvCxnSpPr>
        <p:spPr>
          <a:xfrm flipV="1">
            <a:off x="6899287" y="5801124"/>
            <a:ext cx="0" cy="1227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8CDF0F1-B74D-71B0-D7F6-D13E5B622B2F}"/>
              </a:ext>
            </a:extLst>
          </p:cNvPr>
          <p:cNvCxnSpPr>
            <a:cxnSpLocks/>
          </p:cNvCxnSpPr>
          <p:nvPr/>
        </p:nvCxnSpPr>
        <p:spPr>
          <a:xfrm>
            <a:off x="6899287" y="7024134"/>
            <a:ext cx="14467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05D8F41-59E4-3E24-45E3-F0038A7D3E87}"/>
              </a:ext>
            </a:extLst>
          </p:cNvPr>
          <p:cNvSpPr txBox="1"/>
          <p:nvPr/>
        </p:nvSpPr>
        <p:spPr>
          <a:xfrm>
            <a:off x="6698447" y="6292614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AD3C217-291D-FA29-0C1E-73F60C9FA42D}"/>
              </a:ext>
            </a:extLst>
          </p:cNvPr>
          <p:cNvSpPr txBox="1"/>
          <p:nvPr/>
        </p:nvSpPr>
        <p:spPr>
          <a:xfrm>
            <a:off x="7421804" y="7019237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cxnSp>
        <p:nvCxnSpPr>
          <p:cNvPr id="113" name="接點: 肘形 112">
            <a:extLst>
              <a:ext uri="{FF2B5EF4-FFF2-40B4-BE49-F238E27FC236}">
                <a16:creationId xmlns:a16="http://schemas.microsoft.com/office/drawing/2014/main" id="{D6325E28-14B7-1A90-68B6-0CEA97C0A099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512556" y="5586455"/>
            <a:ext cx="431131" cy="107204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FD68B73B-7AEB-5998-6735-FB1DEDBD1C46}"/>
              </a:ext>
            </a:extLst>
          </p:cNvPr>
          <p:cNvSpPr txBox="1"/>
          <p:nvPr/>
        </p:nvSpPr>
        <p:spPr>
          <a:xfrm>
            <a:off x="3532055" y="1376303"/>
            <a:ext cx="1755077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b="1" dirty="0"/>
              <a:t>對照表待確認</a:t>
            </a:r>
            <a:r>
              <a:rPr lang="en-US" altLang="zh-TW" sz="1050" b="1" dirty="0"/>
              <a:t>…</a:t>
            </a:r>
            <a:endParaRPr lang="zh-TW" altLang="en-US" sz="1050" b="1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8A92C06-BDB0-13E7-48C6-9F736160A7DF}"/>
              </a:ext>
            </a:extLst>
          </p:cNvPr>
          <p:cNvSpPr/>
          <p:nvPr/>
        </p:nvSpPr>
        <p:spPr>
          <a:xfrm>
            <a:off x="-527399" y="2757950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21" name="圖片 120">
            <a:extLst>
              <a:ext uri="{FF2B5EF4-FFF2-40B4-BE49-F238E27FC236}">
                <a16:creationId xmlns:a16="http://schemas.microsoft.com/office/drawing/2014/main" id="{D83BBDA3-FB91-0E14-0152-822869CDA8C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9654"/>
          <a:stretch/>
        </p:blipFill>
        <p:spPr>
          <a:xfrm>
            <a:off x="12468008" y="-1394839"/>
            <a:ext cx="7023287" cy="2562624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F12D4924-7830-366C-3304-549FB37C78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44152" y="1144593"/>
            <a:ext cx="2157713" cy="3486637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B6A262F9-DEDE-129E-EEA0-B2638218A5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0121" y="5231255"/>
            <a:ext cx="8645144" cy="3400900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CC4BAD85-269A-5DB8-A710-E5386F7E3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16161" y="5973923"/>
            <a:ext cx="2429300" cy="376150"/>
          </a:xfrm>
          <a:prstGeom prst="rect">
            <a:avLst/>
          </a:prstGeom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76246ED-CB62-90D4-95E8-D6FCC4118F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29382" y="8205389"/>
            <a:ext cx="2901497" cy="1245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825FDB67-BFD9-15AC-E20F-8A08F650C4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764356" y="-1557605"/>
            <a:ext cx="8766605" cy="3322307"/>
          </a:xfrm>
          <a:prstGeom prst="rect">
            <a:avLst/>
          </a:prstGeom>
        </p:spPr>
      </p:pic>
      <p:pic>
        <p:nvPicPr>
          <p:cNvPr id="139" name="圖片 138">
            <a:extLst>
              <a:ext uri="{FF2B5EF4-FFF2-40B4-BE49-F238E27FC236}">
                <a16:creationId xmlns:a16="http://schemas.microsoft.com/office/drawing/2014/main" id="{AACF1022-3155-AD7A-DCDF-D114FD1C2D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12237" y="1228856"/>
            <a:ext cx="2157713" cy="3486637"/>
          </a:xfrm>
          <a:prstGeom prst="rect">
            <a:avLst/>
          </a:prstGeom>
        </p:spPr>
      </p:pic>
      <p:sp>
        <p:nvSpPr>
          <p:cNvPr id="141" name="矩形 140">
            <a:extLst>
              <a:ext uri="{FF2B5EF4-FFF2-40B4-BE49-F238E27FC236}">
                <a16:creationId xmlns:a16="http://schemas.microsoft.com/office/drawing/2014/main" id="{F150481E-8EFA-26E3-5AE9-EB9AB93FAC0C}"/>
              </a:ext>
            </a:extLst>
          </p:cNvPr>
          <p:cNvSpPr/>
          <p:nvPr/>
        </p:nvSpPr>
        <p:spPr>
          <a:xfrm>
            <a:off x="20553468" y="830413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tx1"/>
                </a:solidFill>
              </a:rPr>
              <a:t>最大減最小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D860C5E-5A27-6B76-588D-6C68C1256672}"/>
              </a:ext>
            </a:extLst>
          </p:cNvPr>
          <p:cNvSpPr/>
          <p:nvPr/>
        </p:nvSpPr>
        <p:spPr>
          <a:xfrm>
            <a:off x="12754742" y="7785281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>
                <a:solidFill>
                  <a:schemeClr val="tx1"/>
                </a:solidFill>
              </a:rPr>
              <a:t>Input - Out</a:t>
            </a:r>
            <a:endParaRPr lang="zh-TW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44" name="圖片 143">
            <a:extLst>
              <a:ext uri="{FF2B5EF4-FFF2-40B4-BE49-F238E27FC236}">
                <a16:creationId xmlns:a16="http://schemas.microsoft.com/office/drawing/2014/main" id="{CEA5143F-5B3C-5084-E06E-88EF2A1BCA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541552" y="5074345"/>
            <a:ext cx="3035997" cy="1101954"/>
          </a:xfrm>
          <a:prstGeom prst="rect">
            <a:avLst/>
          </a:prstGeom>
        </p:spPr>
      </p:pic>
      <p:sp>
        <p:nvSpPr>
          <p:cNvPr id="145" name="矩形 144">
            <a:extLst>
              <a:ext uri="{FF2B5EF4-FFF2-40B4-BE49-F238E27FC236}">
                <a16:creationId xmlns:a16="http://schemas.microsoft.com/office/drawing/2014/main" id="{38F4705F-60C5-03DA-E6EE-C94ECC48EC9C}"/>
              </a:ext>
            </a:extLst>
          </p:cNvPr>
          <p:cNvSpPr/>
          <p:nvPr/>
        </p:nvSpPr>
        <p:spPr>
          <a:xfrm>
            <a:off x="15541552" y="4732819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>
                <a:solidFill>
                  <a:schemeClr val="tx1"/>
                </a:solidFill>
              </a:rPr>
              <a:t>Input - Out</a:t>
            </a:r>
            <a:endParaRPr lang="zh-TW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47" name="圖片 146">
            <a:extLst>
              <a:ext uri="{FF2B5EF4-FFF2-40B4-BE49-F238E27FC236}">
                <a16:creationId xmlns:a16="http://schemas.microsoft.com/office/drawing/2014/main" id="{63D44E42-9859-789A-1543-FF3A9D6126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061002" y="7297386"/>
            <a:ext cx="2364911" cy="407251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8A2221FC-6909-C359-2717-D243C10368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023180" y="5231255"/>
            <a:ext cx="8409368" cy="3122255"/>
          </a:xfrm>
          <a:prstGeom prst="rect">
            <a:avLst/>
          </a:prstGeom>
        </p:spPr>
      </p:pic>
      <p:grpSp>
        <p:nvGrpSpPr>
          <p:cNvPr id="186" name="群組 185">
            <a:extLst>
              <a:ext uri="{FF2B5EF4-FFF2-40B4-BE49-F238E27FC236}">
                <a16:creationId xmlns:a16="http://schemas.microsoft.com/office/drawing/2014/main" id="{7EB785A8-EB75-57D9-8859-442D89AD0AB1}"/>
              </a:ext>
            </a:extLst>
          </p:cNvPr>
          <p:cNvGrpSpPr/>
          <p:nvPr/>
        </p:nvGrpSpPr>
        <p:grpSpPr>
          <a:xfrm>
            <a:off x="-3863722" y="11674250"/>
            <a:ext cx="3610601" cy="8713183"/>
            <a:chOff x="-10368712" y="-1795015"/>
            <a:chExt cx="4814134" cy="11617577"/>
          </a:xfrm>
        </p:grpSpPr>
        <p:pic>
          <p:nvPicPr>
            <p:cNvPr id="158" name="圖片 157">
              <a:extLst>
                <a:ext uri="{FF2B5EF4-FFF2-40B4-BE49-F238E27FC236}">
                  <a16:creationId xmlns:a16="http://schemas.microsoft.com/office/drawing/2014/main" id="{F6D9B5C7-2525-E9A5-8698-229863644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10368712" y="-1795015"/>
              <a:ext cx="4814134" cy="11617577"/>
            </a:xfrm>
            <a:prstGeom prst="rect">
              <a:avLst/>
            </a:prstGeom>
          </p:spPr>
        </p:pic>
        <p:sp>
          <p:nvSpPr>
            <p:cNvPr id="159" name="乘號 158">
              <a:extLst>
                <a:ext uri="{FF2B5EF4-FFF2-40B4-BE49-F238E27FC236}">
                  <a16:creationId xmlns:a16="http://schemas.microsoft.com/office/drawing/2014/main" id="{C4CBDA5F-6761-3C10-42DD-1299842D06B1}"/>
                </a:ext>
              </a:extLst>
            </p:cNvPr>
            <p:cNvSpPr/>
            <p:nvPr/>
          </p:nvSpPr>
          <p:spPr>
            <a:xfrm>
              <a:off x="-9173497" y="1931276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0" name="乘號 159">
              <a:extLst>
                <a:ext uri="{FF2B5EF4-FFF2-40B4-BE49-F238E27FC236}">
                  <a16:creationId xmlns:a16="http://schemas.microsoft.com/office/drawing/2014/main" id="{68303D70-8E0D-2FF1-0A18-431A10716722}"/>
                </a:ext>
              </a:extLst>
            </p:cNvPr>
            <p:cNvSpPr/>
            <p:nvPr/>
          </p:nvSpPr>
          <p:spPr>
            <a:xfrm>
              <a:off x="-9247061" y="4080170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1" name="乘號 160">
              <a:extLst>
                <a:ext uri="{FF2B5EF4-FFF2-40B4-BE49-F238E27FC236}">
                  <a16:creationId xmlns:a16="http://schemas.microsoft.com/office/drawing/2014/main" id="{BBDFEE5D-FBFF-1A69-B996-6CA63A2C7781}"/>
                </a:ext>
              </a:extLst>
            </p:cNvPr>
            <p:cNvSpPr/>
            <p:nvPr/>
          </p:nvSpPr>
          <p:spPr>
            <a:xfrm>
              <a:off x="-9320625" y="6229064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2" name="乘號 161">
              <a:extLst>
                <a:ext uri="{FF2B5EF4-FFF2-40B4-BE49-F238E27FC236}">
                  <a16:creationId xmlns:a16="http://schemas.microsoft.com/office/drawing/2014/main" id="{BED06D32-D500-EB41-96F1-17C22A11CC95}"/>
                </a:ext>
              </a:extLst>
            </p:cNvPr>
            <p:cNvSpPr/>
            <p:nvPr/>
          </p:nvSpPr>
          <p:spPr>
            <a:xfrm>
              <a:off x="-9394189" y="8377958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pic>
        <p:nvPicPr>
          <p:cNvPr id="164" name="圖片 163">
            <a:extLst>
              <a:ext uri="{FF2B5EF4-FFF2-40B4-BE49-F238E27FC236}">
                <a16:creationId xmlns:a16="http://schemas.microsoft.com/office/drawing/2014/main" id="{525D7A85-8C51-0D5C-F115-8F88575C528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369826" y="-1523493"/>
            <a:ext cx="6553817" cy="5426279"/>
          </a:xfrm>
          <a:prstGeom prst="rect">
            <a:avLst/>
          </a:prstGeom>
        </p:spPr>
      </p:pic>
      <p:pic>
        <p:nvPicPr>
          <p:cNvPr id="170" name="圖片 169">
            <a:extLst>
              <a:ext uri="{FF2B5EF4-FFF2-40B4-BE49-F238E27FC236}">
                <a16:creationId xmlns:a16="http://schemas.microsoft.com/office/drawing/2014/main" id="{6C4FF9B4-23F1-17BA-5086-A02998046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0025" y="10421216"/>
            <a:ext cx="8870104" cy="3582331"/>
          </a:xfrm>
          <a:prstGeom prst="rect">
            <a:avLst/>
          </a:prstGeom>
        </p:spPr>
      </p:pic>
      <p:pic>
        <p:nvPicPr>
          <p:cNvPr id="171" name="圖片 170">
            <a:extLst>
              <a:ext uri="{FF2B5EF4-FFF2-40B4-BE49-F238E27FC236}">
                <a16:creationId xmlns:a16="http://schemas.microsoft.com/office/drawing/2014/main" id="{4042266C-E4BC-7415-599E-E681614F2F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07879" y="17873856"/>
            <a:ext cx="8645144" cy="34009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BADBC8F5-4A48-A96A-90E8-0B4EB1E52F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0121" y="14251139"/>
            <a:ext cx="8766605" cy="3322307"/>
          </a:xfrm>
          <a:prstGeom prst="rect">
            <a:avLst/>
          </a:prstGeom>
        </p:spPr>
      </p:pic>
      <p:pic>
        <p:nvPicPr>
          <p:cNvPr id="173" name="圖片 172">
            <a:extLst>
              <a:ext uri="{FF2B5EF4-FFF2-40B4-BE49-F238E27FC236}">
                <a16:creationId xmlns:a16="http://schemas.microsoft.com/office/drawing/2014/main" id="{2AB13AC7-5FE0-0946-A069-374ED6A69D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20025" y="21737998"/>
            <a:ext cx="8409368" cy="3122255"/>
          </a:xfrm>
          <a:prstGeom prst="rect">
            <a:avLst/>
          </a:prstGeom>
        </p:spPr>
      </p:pic>
      <p:pic>
        <p:nvPicPr>
          <p:cNvPr id="174" name="圖片 173">
            <a:extLst>
              <a:ext uri="{FF2B5EF4-FFF2-40B4-BE49-F238E27FC236}">
                <a16:creationId xmlns:a16="http://schemas.microsoft.com/office/drawing/2014/main" id="{7155992F-21E7-E8F5-B79E-CFC2B79CA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3662" y="10490380"/>
            <a:ext cx="6289980" cy="6681068"/>
          </a:xfrm>
          <a:prstGeom prst="rect">
            <a:avLst/>
          </a:prstGeom>
        </p:spPr>
      </p:pic>
      <p:sp>
        <p:nvSpPr>
          <p:cNvPr id="175" name="立方體 174">
            <a:extLst>
              <a:ext uri="{FF2B5EF4-FFF2-40B4-BE49-F238E27FC236}">
                <a16:creationId xmlns:a16="http://schemas.microsoft.com/office/drawing/2014/main" id="{B04D176E-3E0B-8288-F7EE-066EB9C29C1A}"/>
              </a:ext>
            </a:extLst>
          </p:cNvPr>
          <p:cNvSpPr/>
          <p:nvPr/>
        </p:nvSpPr>
        <p:spPr>
          <a:xfrm>
            <a:off x="23997762" y="16169417"/>
            <a:ext cx="8409368" cy="6438687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525" dirty="0"/>
              <a:t>小車</a:t>
            </a: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159F3505-78BF-F304-0CF5-4EF6EC920131}"/>
              </a:ext>
            </a:extLst>
          </p:cNvPr>
          <p:cNvSpPr/>
          <p:nvPr/>
        </p:nvSpPr>
        <p:spPr>
          <a:xfrm>
            <a:off x="12190121" y="10426142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電池芯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1B522034-962A-B7ED-DAD6-D07C6D135B34}"/>
              </a:ext>
            </a:extLst>
          </p:cNvPr>
          <p:cNvSpPr/>
          <p:nvPr/>
        </p:nvSpPr>
        <p:spPr>
          <a:xfrm>
            <a:off x="12149630" y="17805473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電流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C388D9DB-5E3E-F856-79A2-6B65C1FBCDBF}"/>
              </a:ext>
            </a:extLst>
          </p:cNvPr>
          <p:cNvSpPr/>
          <p:nvPr/>
        </p:nvSpPr>
        <p:spPr>
          <a:xfrm>
            <a:off x="12190121" y="14114314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電壓差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511A2BB8-1031-9472-3637-CBA4B5B7706F}"/>
              </a:ext>
            </a:extLst>
          </p:cNvPr>
          <p:cNvSpPr/>
          <p:nvPr/>
        </p:nvSpPr>
        <p:spPr>
          <a:xfrm>
            <a:off x="12182858" y="21637198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溫度</a:t>
            </a:r>
          </a:p>
        </p:txBody>
      </p:sp>
      <p:pic>
        <p:nvPicPr>
          <p:cNvPr id="182" name="圖片 181">
            <a:extLst>
              <a:ext uri="{FF2B5EF4-FFF2-40B4-BE49-F238E27FC236}">
                <a16:creationId xmlns:a16="http://schemas.microsoft.com/office/drawing/2014/main" id="{1500423C-C7AD-020D-2A09-128451EEF3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023180" y="8478335"/>
            <a:ext cx="4162535" cy="786471"/>
          </a:xfrm>
          <a:prstGeom prst="rect">
            <a:avLst/>
          </a:prstGeom>
        </p:spPr>
      </p:pic>
      <p:pic>
        <p:nvPicPr>
          <p:cNvPr id="184" name="圖片 183">
            <a:extLst>
              <a:ext uri="{FF2B5EF4-FFF2-40B4-BE49-F238E27FC236}">
                <a16:creationId xmlns:a16="http://schemas.microsoft.com/office/drawing/2014/main" id="{549070CF-5E8B-283A-BC22-96BA583661A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80558" y="1428027"/>
            <a:ext cx="1336068" cy="878804"/>
          </a:xfrm>
          <a:prstGeom prst="rect">
            <a:avLst/>
          </a:prstGeom>
        </p:spPr>
      </p:pic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A865FC62-FCA5-2777-78AC-31966BF99144}"/>
              </a:ext>
            </a:extLst>
          </p:cNvPr>
          <p:cNvSpPr txBox="1"/>
          <p:nvPr/>
        </p:nvSpPr>
        <p:spPr>
          <a:xfrm>
            <a:off x="1678335" y="2168331"/>
            <a:ext cx="1311346" cy="2539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050" dirty="0"/>
              <a:t>藏在這裡面</a:t>
            </a: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7312EA57-D820-3908-8777-D46E3ADB8D31}"/>
              </a:ext>
            </a:extLst>
          </p:cNvPr>
          <p:cNvSpPr txBox="1"/>
          <p:nvPr/>
        </p:nvSpPr>
        <p:spPr>
          <a:xfrm>
            <a:off x="176661" y="15215017"/>
            <a:ext cx="6615241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5400" dirty="0"/>
              <a:t>點到 </a:t>
            </a:r>
            <a:r>
              <a:rPr lang="en-US" altLang="zh-TW" sz="5400" dirty="0"/>
              <a:t>FMR</a:t>
            </a:r>
            <a:r>
              <a:rPr lang="zh-TW" altLang="en-US" sz="5400" dirty="0"/>
              <a:t>的格子 </a:t>
            </a:r>
            <a:r>
              <a:rPr lang="en-US" altLang="zh-TW" sz="5400" dirty="0"/>
              <a:t>Show</a:t>
            </a:r>
            <a:r>
              <a:rPr lang="zh-TW" altLang="en-US" sz="5400" dirty="0"/>
              <a:t>這 </a:t>
            </a:r>
            <a:r>
              <a:rPr lang="en-US" altLang="zh-TW" sz="5400" dirty="0"/>
              <a:t>UI</a:t>
            </a:r>
            <a:endParaRPr lang="zh-TW" altLang="en-US" sz="5400" dirty="0"/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192E2D41-4B34-1536-9C33-BBAB31974DAA}"/>
              </a:ext>
            </a:extLst>
          </p:cNvPr>
          <p:cNvSpPr txBox="1"/>
          <p:nvPr/>
        </p:nvSpPr>
        <p:spPr>
          <a:xfrm>
            <a:off x="24746952" y="23392627"/>
            <a:ext cx="6615241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5400" dirty="0"/>
              <a:t>點 小車 </a:t>
            </a:r>
            <a:r>
              <a:rPr lang="en-US" altLang="zh-TW" sz="5400" dirty="0"/>
              <a:t>icon </a:t>
            </a:r>
            <a:r>
              <a:rPr lang="zh-TW" altLang="en-US" sz="5400" dirty="0"/>
              <a:t>，</a:t>
            </a:r>
            <a:r>
              <a:rPr lang="en-US" altLang="zh-TW" sz="5400" dirty="0"/>
              <a:t>show </a:t>
            </a:r>
            <a:r>
              <a:rPr lang="zh-TW" altLang="en-US" sz="5400" dirty="0"/>
              <a:t>這些</a:t>
            </a:r>
            <a:r>
              <a:rPr lang="en-US" altLang="zh-TW" sz="5400" dirty="0"/>
              <a:t>UI</a:t>
            </a:r>
            <a:endParaRPr lang="zh-TW" altLang="en-US" sz="5400" dirty="0"/>
          </a:p>
        </p:txBody>
      </p:sp>
      <p:pic>
        <p:nvPicPr>
          <p:cNvPr id="190" name="圖片 189">
            <a:extLst>
              <a:ext uri="{FF2B5EF4-FFF2-40B4-BE49-F238E27FC236}">
                <a16:creationId xmlns:a16="http://schemas.microsoft.com/office/drawing/2014/main" id="{81314956-9E28-3E3E-C30D-57766206D6E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983356" y="25511650"/>
            <a:ext cx="10768549" cy="4442027"/>
          </a:xfrm>
          <a:prstGeom prst="rect">
            <a:avLst/>
          </a:prstGeom>
        </p:spPr>
      </p:pic>
      <p:sp>
        <p:nvSpPr>
          <p:cNvPr id="191" name="矩形 190">
            <a:extLst>
              <a:ext uri="{FF2B5EF4-FFF2-40B4-BE49-F238E27FC236}">
                <a16:creationId xmlns:a16="http://schemas.microsoft.com/office/drawing/2014/main" id="{E78D0877-017E-D17A-D2F7-2E9EC123FD6D}"/>
              </a:ext>
            </a:extLst>
          </p:cNvPr>
          <p:cNvSpPr/>
          <p:nvPr/>
        </p:nvSpPr>
        <p:spPr>
          <a:xfrm>
            <a:off x="-26527995" y="1653303"/>
            <a:ext cx="7501237" cy="3502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525" dirty="0"/>
              <a:t>數據</a:t>
            </a:r>
            <a:endParaRPr lang="en-US" altLang="zh-TW" sz="21525" dirty="0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53C17540-F8E8-AB1E-855C-EC4175A37895}"/>
              </a:ext>
            </a:extLst>
          </p:cNvPr>
          <p:cNvSpPr/>
          <p:nvPr/>
        </p:nvSpPr>
        <p:spPr>
          <a:xfrm>
            <a:off x="-13185986" y="13668716"/>
            <a:ext cx="7501237" cy="3502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525" dirty="0"/>
              <a:t>UI</a:t>
            </a:r>
          </a:p>
        </p:txBody>
      </p:sp>
      <p:graphicFrame>
        <p:nvGraphicFramePr>
          <p:cNvPr id="193" name="物件 192">
            <a:extLst>
              <a:ext uri="{FF2B5EF4-FFF2-40B4-BE49-F238E27FC236}">
                <a16:creationId xmlns:a16="http://schemas.microsoft.com/office/drawing/2014/main" id="{74B76190-9B85-0B7F-940D-387226F2C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0805701" y="1064908"/>
          <a:ext cx="17017655" cy="675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26" imgW="1295477" imgH="514350" progId="Package">
                  <p:embed/>
                </p:oleObj>
              </mc:Choice>
              <mc:Fallback>
                <p:oleObj name="封裝程式殼層物件" showAsIcon="1" r:id="rId26" imgW="1295477" imgH="514350" progId="Package">
                  <p:embed/>
                  <p:pic>
                    <p:nvPicPr>
                      <p:cNvPr id="193" name="物件 192">
                        <a:extLst>
                          <a:ext uri="{FF2B5EF4-FFF2-40B4-BE49-F238E27FC236}">
                            <a16:creationId xmlns:a16="http://schemas.microsoft.com/office/drawing/2014/main" id="{74B76190-9B85-0B7F-940D-387226F2CB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-20805701" y="1064908"/>
                        <a:ext cx="17017655" cy="6757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6" name="圖片 195">
            <a:extLst>
              <a:ext uri="{FF2B5EF4-FFF2-40B4-BE49-F238E27FC236}">
                <a16:creationId xmlns:a16="http://schemas.microsoft.com/office/drawing/2014/main" id="{AC477226-BC41-C53E-9EED-15E8829CD91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297109" y="1570285"/>
            <a:ext cx="2939471" cy="1327150"/>
          </a:xfrm>
          <a:prstGeom prst="rect">
            <a:avLst/>
          </a:prstGeom>
        </p:spPr>
      </p:pic>
      <p:pic>
        <p:nvPicPr>
          <p:cNvPr id="197" name="圖片 196">
            <a:extLst>
              <a:ext uri="{FF2B5EF4-FFF2-40B4-BE49-F238E27FC236}">
                <a16:creationId xmlns:a16="http://schemas.microsoft.com/office/drawing/2014/main" id="{E915B672-ADA4-8900-F4B2-5535EBE9EE6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424708" y="1099968"/>
            <a:ext cx="2939471" cy="1327150"/>
          </a:xfrm>
          <a:prstGeom prst="rect">
            <a:avLst/>
          </a:prstGeom>
        </p:spPr>
      </p:pic>
      <p:pic>
        <p:nvPicPr>
          <p:cNvPr id="198" name="圖片 197">
            <a:extLst>
              <a:ext uri="{FF2B5EF4-FFF2-40B4-BE49-F238E27FC236}">
                <a16:creationId xmlns:a16="http://schemas.microsoft.com/office/drawing/2014/main" id="{57E5483E-C0A7-4C87-C1EC-FEBB893FCA4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962742" y="8408152"/>
            <a:ext cx="2939471" cy="1327150"/>
          </a:xfrm>
          <a:prstGeom prst="rect">
            <a:avLst/>
          </a:prstGeom>
        </p:spPr>
      </p:pic>
      <p:pic>
        <p:nvPicPr>
          <p:cNvPr id="199" name="圖片 198">
            <a:extLst>
              <a:ext uri="{FF2B5EF4-FFF2-40B4-BE49-F238E27FC236}">
                <a16:creationId xmlns:a16="http://schemas.microsoft.com/office/drawing/2014/main" id="{939B968B-6F95-37EC-9B55-95CD429A35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493077" y="8428429"/>
            <a:ext cx="2939471" cy="1327150"/>
          </a:xfrm>
          <a:prstGeom prst="rect">
            <a:avLst/>
          </a:prstGeom>
        </p:spPr>
      </p:pic>
      <p:sp>
        <p:nvSpPr>
          <p:cNvPr id="200" name="矩形 199">
            <a:extLst>
              <a:ext uri="{FF2B5EF4-FFF2-40B4-BE49-F238E27FC236}">
                <a16:creationId xmlns:a16="http://schemas.microsoft.com/office/drawing/2014/main" id="{95F333E9-2A62-8C60-609A-5E229BFC5348}"/>
              </a:ext>
            </a:extLst>
          </p:cNvPr>
          <p:cNvSpPr/>
          <p:nvPr/>
        </p:nvSpPr>
        <p:spPr>
          <a:xfrm>
            <a:off x="12344152" y="-1795677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電池芯</a:t>
            </a:r>
          </a:p>
        </p:txBody>
      </p:sp>
      <p:pic>
        <p:nvPicPr>
          <p:cNvPr id="201" name="圖片 200">
            <a:extLst>
              <a:ext uri="{FF2B5EF4-FFF2-40B4-BE49-F238E27FC236}">
                <a16:creationId xmlns:a16="http://schemas.microsoft.com/office/drawing/2014/main" id="{379265CD-B83B-E76A-F9B4-D9AD84DD2EA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78765" y="17977043"/>
            <a:ext cx="6940773" cy="3133709"/>
          </a:xfrm>
          <a:prstGeom prst="rect">
            <a:avLst/>
          </a:prstGeom>
        </p:spPr>
      </p:pic>
      <p:pic>
        <p:nvPicPr>
          <p:cNvPr id="202" name="圖片 201">
            <a:extLst>
              <a:ext uri="{FF2B5EF4-FFF2-40B4-BE49-F238E27FC236}">
                <a16:creationId xmlns:a16="http://schemas.microsoft.com/office/drawing/2014/main" id="{96D932D6-AEA8-461C-DEDE-8FF056038FB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34008" y="23944796"/>
            <a:ext cx="6940773" cy="3133709"/>
          </a:xfrm>
          <a:prstGeom prst="rect">
            <a:avLst/>
          </a:prstGeom>
        </p:spPr>
      </p:pic>
      <p:pic>
        <p:nvPicPr>
          <p:cNvPr id="203" name="圖片 202">
            <a:extLst>
              <a:ext uri="{FF2B5EF4-FFF2-40B4-BE49-F238E27FC236}">
                <a16:creationId xmlns:a16="http://schemas.microsoft.com/office/drawing/2014/main" id="{285425B9-3D72-664B-B158-CBB0E939DBB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56895" y="22014233"/>
            <a:ext cx="6940773" cy="3133709"/>
          </a:xfrm>
          <a:prstGeom prst="rect">
            <a:avLst/>
          </a:prstGeom>
        </p:spPr>
      </p:pic>
      <p:pic>
        <p:nvPicPr>
          <p:cNvPr id="204" name="圖片 203">
            <a:extLst>
              <a:ext uri="{FF2B5EF4-FFF2-40B4-BE49-F238E27FC236}">
                <a16:creationId xmlns:a16="http://schemas.microsoft.com/office/drawing/2014/main" id="{B7B94985-C498-D49D-EB5C-56BB1B3D0A1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58504" y="26165809"/>
            <a:ext cx="6940773" cy="3133709"/>
          </a:xfrm>
          <a:prstGeom prst="rect">
            <a:avLst/>
          </a:prstGeom>
        </p:spPr>
      </p:pic>
      <p:sp>
        <p:nvSpPr>
          <p:cNvPr id="205" name="矩形 204">
            <a:extLst>
              <a:ext uri="{FF2B5EF4-FFF2-40B4-BE49-F238E27FC236}">
                <a16:creationId xmlns:a16="http://schemas.microsoft.com/office/drawing/2014/main" id="{A6DFFACD-B331-ACD7-2EE4-849041745E69}"/>
              </a:ext>
            </a:extLst>
          </p:cNvPr>
          <p:cNvSpPr/>
          <p:nvPr/>
        </p:nvSpPr>
        <p:spPr>
          <a:xfrm>
            <a:off x="20039267" y="-1557457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電壓差</a:t>
            </a: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F540F9C6-E73C-4004-0C7B-279AE0F0A43B}"/>
              </a:ext>
            </a:extLst>
          </p:cNvPr>
          <p:cNvSpPr/>
          <p:nvPr/>
        </p:nvSpPr>
        <p:spPr>
          <a:xfrm>
            <a:off x="12164495" y="5312813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電流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2B81ADEF-8416-4E4C-8AEF-EC8911006571}"/>
              </a:ext>
            </a:extLst>
          </p:cNvPr>
          <p:cNvSpPr/>
          <p:nvPr/>
        </p:nvSpPr>
        <p:spPr>
          <a:xfrm>
            <a:off x="21052961" y="5429556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溫度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B87877-3B8B-A23D-3E69-38FEA5C351B5}"/>
              </a:ext>
            </a:extLst>
          </p:cNvPr>
          <p:cNvSpPr/>
          <p:nvPr/>
        </p:nvSpPr>
        <p:spPr>
          <a:xfrm>
            <a:off x="7263254" y="2211578"/>
            <a:ext cx="1030285" cy="30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788847-4502-E609-CFB8-1548F973D51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45957" y="1752909"/>
            <a:ext cx="1602625" cy="3131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BA9762-173E-7540-C4AE-2F63EA20CD7B}"/>
              </a:ext>
            </a:extLst>
          </p:cNvPr>
          <p:cNvSpPr/>
          <p:nvPr/>
        </p:nvSpPr>
        <p:spPr>
          <a:xfrm>
            <a:off x="5348199" y="170498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速度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ECFC34AC-EC86-87F6-39A1-14A0AAE03B85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>
            <a:off x="6578344" y="1893063"/>
            <a:ext cx="1200053" cy="621806"/>
          </a:xfrm>
          <a:prstGeom prst="bentConnector4">
            <a:avLst>
              <a:gd name="adj1" fmla="val 19466"/>
              <a:gd name="adj2" fmla="val 12757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578AFE8C-96B7-FE2C-270B-75A81F76848F}"/>
              </a:ext>
            </a:extLst>
          </p:cNvPr>
          <p:cNvSpPr/>
          <p:nvPr/>
        </p:nvSpPr>
        <p:spPr>
          <a:xfrm>
            <a:off x="10764688" y="3219822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42E1491-13EA-66A2-C106-D3DEE80BECA5}"/>
              </a:ext>
            </a:extLst>
          </p:cNvPr>
          <p:cNvSpPr/>
          <p:nvPr/>
        </p:nvSpPr>
        <p:spPr>
          <a:xfrm>
            <a:off x="10814777" y="3433409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967700B-E80B-E9A4-A29A-4CB430AAD09C}"/>
              </a:ext>
            </a:extLst>
          </p:cNvPr>
          <p:cNvSpPr/>
          <p:nvPr/>
        </p:nvSpPr>
        <p:spPr>
          <a:xfrm>
            <a:off x="11551602" y="3260236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CAC5EBF-84EA-A461-FFC3-70FF52F7EBB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02598" y="3338649"/>
            <a:ext cx="150563" cy="131205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709EECDE-F0C2-4725-C665-58D94BD988AA}"/>
              </a:ext>
            </a:extLst>
          </p:cNvPr>
          <p:cNvSpPr/>
          <p:nvPr/>
        </p:nvSpPr>
        <p:spPr>
          <a:xfrm>
            <a:off x="10280742" y="3332244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16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C7B8A8-0A2D-DFCB-CDB9-C2F0865F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0310DCE-6245-90A9-E98A-60DE51A4C1D0}"/>
              </a:ext>
            </a:extLst>
          </p:cNvPr>
          <p:cNvSpPr/>
          <p:nvPr/>
        </p:nvSpPr>
        <p:spPr>
          <a:xfrm>
            <a:off x="790336" y="1217731"/>
            <a:ext cx="1224136" cy="43204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DB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7531D2-38C6-5BF9-1B41-0EE2193C0AC6}"/>
              </a:ext>
            </a:extLst>
          </p:cNvPr>
          <p:cNvSpPr/>
          <p:nvPr/>
        </p:nvSpPr>
        <p:spPr>
          <a:xfrm>
            <a:off x="2697304" y="1144332"/>
            <a:ext cx="1656184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Meda portal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40EF308-69A3-4ADC-5905-A1B417287A4B}"/>
              </a:ext>
            </a:extLst>
          </p:cNvPr>
          <p:cNvSpPr/>
          <p:nvPr/>
        </p:nvSpPr>
        <p:spPr>
          <a:xfrm>
            <a:off x="2987824" y="732347"/>
            <a:ext cx="1008112" cy="5268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jane</a:t>
            </a:r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B023B547-4BA9-E19C-7436-70BF7EBDA7BD}"/>
              </a:ext>
            </a:extLst>
          </p:cNvPr>
          <p:cNvSpPr/>
          <p:nvPr/>
        </p:nvSpPr>
        <p:spPr>
          <a:xfrm>
            <a:off x="2140126" y="1182623"/>
            <a:ext cx="360040" cy="49948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538186-82EE-99DC-9546-B099E64D038C}"/>
              </a:ext>
            </a:extLst>
          </p:cNvPr>
          <p:cNvSpPr/>
          <p:nvPr/>
        </p:nvSpPr>
        <p:spPr>
          <a:xfrm>
            <a:off x="2051720" y="915566"/>
            <a:ext cx="504056" cy="1009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EA56CF4-3797-488D-1E52-64AB54996A4F}"/>
              </a:ext>
            </a:extLst>
          </p:cNvPr>
          <p:cNvSpPr txBox="1"/>
          <p:nvPr/>
        </p:nvSpPr>
        <p:spPr>
          <a:xfrm>
            <a:off x="1868492" y="1893257"/>
            <a:ext cx="903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null</a:t>
            </a:r>
            <a:r>
              <a:rPr lang="zh-TW" altLang="en-US" dirty="0"/>
              <a:t> </a:t>
            </a:r>
            <a:r>
              <a:rPr lang="en-US" altLang="zh-TW" dirty="0"/>
              <a:t>or 0</a:t>
            </a:r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3E73089-D1FE-275E-ADB1-85C50B38A5E0}"/>
              </a:ext>
            </a:extLst>
          </p:cNvPr>
          <p:cNvGrpSpPr/>
          <p:nvPr/>
        </p:nvGrpSpPr>
        <p:grpSpPr>
          <a:xfrm>
            <a:off x="3491880" y="2055898"/>
            <a:ext cx="4013016" cy="1899454"/>
            <a:chOff x="3444942" y="2071518"/>
            <a:chExt cx="3863362" cy="189945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347759A-6E2E-02B0-1DAC-2EFF4117D729}"/>
                </a:ext>
              </a:extLst>
            </p:cNvPr>
            <p:cNvSpPr/>
            <p:nvPr/>
          </p:nvSpPr>
          <p:spPr>
            <a:xfrm>
              <a:off x="3525396" y="2382401"/>
              <a:ext cx="1656184" cy="72008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報表</a:t>
              </a:r>
              <a:r>
                <a:rPr lang="en-US" altLang="zh-TW" dirty="0"/>
                <a:t>(</a:t>
              </a:r>
              <a:r>
                <a:rPr lang="zh-TW" altLang="en-US" dirty="0"/>
                <a:t>正常報表</a:t>
              </a:r>
              <a:r>
                <a:rPr lang="en-US" altLang="zh-TW" dirty="0"/>
                <a:t>)</a:t>
              </a:r>
            </a:p>
            <a:p>
              <a:pPr algn="ctr"/>
              <a:r>
                <a:rPr lang="en-US" altLang="zh-TW" dirty="0"/>
                <a:t>Valid : true</a:t>
              </a:r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E79E852-3814-306F-D794-125A35FA2735}"/>
                </a:ext>
              </a:extLst>
            </p:cNvPr>
            <p:cNvSpPr/>
            <p:nvPr/>
          </p:nvSpPr>
          <p:spPr>
            <a:xfrm>
              <a:off x="5570436" y="2387250"/>
              <a:ext cx="1656184" cy="7200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爬蟲</a:t>
              </a:r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08A501E6-356D-75CA-3DC9-905FDBDE4B04}"/>
                </a:ext>
              </a:extLst>
            </p:cNvPr>
            <p:cNvSpPr/>
            <p:nvPr/>
          </p:nvSpPr>
          <p:spPr>
            <a:xfrm rot="10800000">
              <a:off x="5148064" y="2427732"/>
              <a:ext cx="497984" cy="480147"/>
            </a:xfrm>
            <a:prstGeom prst="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750CB58-44E5-5012-6AB9-F536B879A2F9}"/>
                </a:ext>
              </a:extLst>
            </p:cNvPr>
            <p:cNvSpPr/>
            <p:nvPr/>
          </p:nvSpPr>
          <p:spPr>
            <a:xfrm>
              <a:off x="3444942" y="2266375"/>
              <a:ext cx="3863362" cy="1529511"/>
            </a:xfrm>
            <a:prstGeom prst="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AF6963A-8E0E-2489-789D-D55B86EB7072}"/>
                </a:ext>
              </a:extLst>
            </p:cNvPr>
            <p:cNvSpPr/>
            <p:nvPr/>
          </p:nvSpPr>
          <p:spPr>
            <a:xfrm>
              <a:off x="5894471" y="2071518"/>
              <a:ext cx="1008112" cy="5268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jane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56B1DDE-DA76-8258-CD13-64AE97E90295}"/>
                </a:ext>
              </a:extLst>
            </p:cNvPr>
            <p:cNvSpPr/>
            <p:nvPr/>
          </p:nvSpPr>
          <p:spPr>
            <a:xfrm>
              <a:off x="5570436" y="3394908"/>
              <a:ext cx="1662256" cy="57606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</a:t>
              </a:r>
              <a:r>
                <a:rPr lang="zh-TW" altLang="en-US" dirty="0"/>
                <a:t> </a:t>
              </a:r>
              <a:r>
                <a:rPr lang="en-US" altLang="zh-TW" dirty="0"/>
                <a:t>Mesh</a:t>
              </a:r>
              <a:endParaRPr lang="zh-TW" altLang="en-US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8357FA66-F887-1755-C6BD-14399C320819}"/>
                </a:ext>
              </a:extLst>
            </p:cNvPr>
            <p:cNvSpPr/>
            <p:nvPr/>
          </p:nvSpPr>
          <p:spPr>
            <a:xfrm>
              <a:off x="5570436" y="3243575"/>
              <a:ext cx="1662256" cy="3026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Latest data</a:t>
              </a:r>
              <a:endParaRPr lang="zh-TW" altLang="en-US" sz="1100" dirty="0"/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2C815B25-87B6-70E9-65ED-DF0DA623BD80}"/>
                </a:ext>
              </a:extLst>
            </p:cNvPr>
            <p:cNvSpPr/>
            <p:nvPr/>
          </p:nvSpPr>
          <p:spPr>
            <a:xfrm rot="5400000">
              <a:off x="6204728" y="2839978"/>
              <a:ext cx="387600" cy="523408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815F133-2939-B850-48E9-239169285EC7}"/>
              </a:ext>
            </a:extLst>
          </p:cNvPr>
          <p:cNvGrpSpPr/>
          <p:nvPr/>
        </p:nvGrpSpPr>
        <p:grpSpPr>
          <a:xfrm>
            <a:off x="1783708" y="2366781"/>
            <a:ext cx="1656184" cy="1032249"/>
            <a:chOff x="1787528" y="2382401"/>
            <a:chExt cx="1656184" cy="103224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4E189E8-378B-44CA-12A9-C4B411F821B2}"/>
                </a:ext>
              </a:extLst>
            </p:cNvPr>
            <p:cNvSpPr/>
            <p:nvPr/>
          </p:nvSpPr>
          <p:spPr>
            <a:xfrm>
              <a:off x="1787528" y="2382401"/>
              <a:ext cx="1656184" cy="90003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報表</a:t>
              </a:r>
              <a:r>
                <a:rPr lang="en-US" altLang="zh-TW" dirty="0"/>
                <a:t>(</a:t>
              </a:r>
              <a:r>
                <a:rPr lang="zh-TW" altLang="en-US" dirty="0"/>
                <a:t>錯誤 </a:t>
              </a:r>
              <a:r>
                <a:rPr lang="en-US" altLang="zh-TW" dirty="0"/>
                <a:t>&amp; </a:t>
              </a:r>
              <a:r>
                <a:rPr lang="zh-TW" altLang="en-US" dirty="0"/>
                <a:t>空</a:t>
              </a:r>
              <a:r>
                <a:rPr lang="en-US" altLang="zh-TW" dirty="0"/>
                <a:t>)</a:t>
              </a:r>
            </a:p>
            <a:p>
              <a:pPr algn="ctr"/>
              <a:r>
                <a:rPr lang="en-US" altLang="zh-TW" dirty="0"/>
                <a:t>Valid : false</a:t>
              </a:r>
              <a:endParaRPr lang="zh-TW" altLang="en-US" dirty="0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86DEFD08-1A5C-3521-9A20-8731A65645F1}"/>
                </a:ext>
              </a:extLst>
            </p:cNvPr>
            <p:cNvSpPr/>
            <p:nvPr/>
          </p:nvSpPr>
          <p:spPr>
            <a:xfrm>
              <a:off x="1787528" y="3155925"/>
              <a:ext cx="1656184" cy="2587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/>
                <a:t>暫時不考慮</a:t>
              </a:r>
            </a:p>
          </p:txBody>
        </p:sp>
      </p:grp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CE4828DA-44D5-CCCF-0627-84A2A484CF3A}"/>
              </a:ext>
            </a:extLst>
          </p:cNvPr>
          <p:cNvSpPr/>
          <p:nvPr/>
        </p:nvSpPr>
        <p:spPr>
          <a:xfrm>
            <a:off x="3239852" y="1861042"/>
            <a:ext cx="504056" cy="389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470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087f61-f802-47fb-94c7-98eb8a6624f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8F96A7829E6469A661BE1E694B55D" ma:contentTypeVersion="10" ma:contentTypeDescription="Create a new document." ma:contentTypeScope="" ma:versionID="51c751b571a5cbe8ebdaa9105b77649a">
  <xsd:schema xmlns:xsd="http://www.w3.org/2001/XMLSchema" xmlns:xs="http://www.w3.org/2001/XMLSchema" xmlns:p="http://schemas.microsoft.com/office/2006/metadata/properties" xmlns:ns3="49087f61-f802-47fb-94c7-98eb8a6624f7" targetNamespace="http://schemas.microsoft.com/office/2006/metadata/properties" ma:root="true" ma:fieldsID="ee6644ee6f231e7884711bc38ac6b85f" ns3:_="">
    <xsd:import namespace="49087f61-f802-47fb-94c7-98eb8a6624f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087f61-f802-47fb-94c7-98eb8a6624f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CF6AB5-2FFD-421B-8003-240D33BB98C1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49087f61-f802-47fb-94c7-98eb8a6624f7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D2195D7-7BFB-4C5E-9D7C-F7A4362F2A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4188D-8F78-4797-9F97-D0436F3099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087f61-f802-47fb-94c7-98eb8a6624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E577AD666FCCE142AAA45A61C5B6AB0373AC2C16_3D建模貨物儲存區域位置圖說明-后里</Template>
  <TotalTime>4498</TotalTime>
  <Words>3261</Words>
  <Application>Microsoft Office PowerPoint</Application>
  <PresentationFormat>如螢幕大小 (16:9)</PresentationFormat>
  <Paragraphs>950</Paragraphs>
  <Slides>34</Slides>
  <Notes>19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5" baseType="lpstr">
      <vt:lpstr>微软雅黑</vt:lpstr>
      <vt:lpstr>微軟正黑體</vt:lpstr>
      <vt:lpstr>新細明體</vt:lpstr>
      <vt:lpstr>arial</vt:lpstr>
      <vt:lpstr>arial</vt:lpstr>
      <vt:lpstr>Calibri</vt:lpstr>
      <vt:lpstr>Consolas</vt:lpstr>
      <vt:lpstr>Gill Sans MT</vt:lpstr>
      <vt:lpstr>Wingdings</vt:lpstr>
      <vt:lpstr>Office 佈景主題</vt:lpstr>
      <vt:lpstr>封裝程式殼層物件</vt:lpstr>
      <vt:lpstr>PowerPoint 簡報</vt:lpstr>
      <vt:lpstr>柱子的長:1M寬:1M x軸長:柱心與柱心距離8.4M Y軸長:柱心與柱心距離13M </vt:lpstr>
      <vt:lpstr>虛實整合:平置倉2D區域平面顯示圖(B21_1F)</vt:lpstr>
      <vt:lpstr>虛實整合:平置倉2D區域平面顯示圖(B21_1F)</vt:lpstr>
      <vt:lpstr>虛實整合:平置倉2D區域平面顯示圖(B21_1F)</vt:lpstr>
      <vt:lpstr>PowerPoint 簡報</vt:lpstr>
      <vt:lpstr>HL庫房智控中心</vt:lpstr>
      <vt:lpstr>PowerPoint 簡報</vt:lpstr>
      <vt:lpstr>PowerPoint 簡報</vt:lpstr>
      <vt:lpstr>PowerPoint 簡報</vt:lpstr>
      <vt:lpstr>PowerPoint 簡報</vt:lpstr>
      <vt:lpstr>虛實整合: 收貨待驗區-貨物儲存位置圖</vt:lpstr>
      <vt:lpstr>虛實整合:原物料區_POL貨物儲存位置圖</vt:lpstr>
      <vt:lpstr>虛實整合:成品/半成品_SPL/MRB區-貨物儲存位置圖</vt:lpstr>
      <vt:lpstr>虛實整合: 材料ENG區-貨物儲存位置圖</vt:lpstr>
      <vt:lpstr>虛實整合:成品/半成品_ENG區-貨物儲存位置圖</vt:lpstr>
      <vt:lpstr>虛實整合:成品/半成品_庫存區1-貨物儲存位置圖</vt:lpstr>
      <vt:lpstr>虛實整合:成品/半成品_庫存區2-貨物儲存位置圖</vt:lpstr>
      <vt:lpstr>PowerPoint 簡報</vt:lpstr>
      <vt:lpstr>虛實整合:Sheet-Cut貨物儲存位置圖</vt:lpstr>
      <vt:lpstr>虛實整合:包材區貨物儲存位置圖</vt:lpstr>
      <vt:lpstr>虛實整合:半成品零散板區貨物儲存位置圖</vt:lpstr>
      <vt:lpstr>虛實整合:成品零散板區貨物儲存位置圖</vt:lpstr>
      <vt:lpstr>虛實整合: 成品/半成品_良品區-貨物儲存位置圖</vt:lpstr>
      <vt:lpstr>虛實整合:待配對區貨物儲存位置圖</vt:lpstr>
      <vt:lpstr>虛實整合: 碼頭圖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HL充電區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LucasKuo 郭立詮</dc:creator>
  <cp:lastModifiedBy>立詮 郭</cp:lastModifiedBy>
  <cp:revision>31</cp:revision>
  <dcterms:created xsi:type="dcterms:W3CDTF">2025-01-17T09:08:44Z</dcterms:created>
  <dcterms:modified xsi:type="dcterms:W3CDTF">2025-03-11T02:32:57Z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0x01010016D8F96A7829E6469A661BE1E694B55D</vt:lpwstr>
  </property>
</Properties>
</file>